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3"/>
  </p:notesMasterIdLst>
  <p:handoutMasterIdLst>
    <p:handoutMasterId r:id="rId34"/>
  </p:handoutMasterIdLst>
  <p:sldIdLst>
    <p:sldId id="426" r:id="rId2"/>
    <p:sldId id="457" r:id="rId3"/>
    <p:sldId id="466" r:id="rId4"/>
    <p:sldId id="469" r:id="rId5"/>
    <p:sldId id="470" r:id="rId6"/>
    <p:sldId id="491" r:id="rId7"/>
    <p:sldId id="493" r:id="rId8"/>
    <p:sldId id="494" r:id="rId9"/>
    <p:sldId id="499" r:id="rId10"/>
    <p:sldId id="500" r:id="rId11"/>
    <p:sldId id="501" r:id="rId12"/>
    <p:sldId id="504" r:id="rId13"/>
    <p:sldId id="517" r:id="rId14"/>
    <p:sldId id="503" r:id="rId15"/>
    <p:sldId id="516" r:id="rId16"/>
    <p:sldId id="502" r:id="rId17"/>
    <p:sldId id="513" r:id="rId18"/>
    <p:sldId id="511" r:id="rId19"/>
    <p:sldId id="505" r:id="rId20"/>
    <p:sldId id="510" r:id="rId21"/>
    <p:sldId id="508" r:id="rId22"/>
    <p:sldId id="514" r:id="rId23"/>
    <p:sldId id="507" r:id="rId24"/>
    <p:sldId id="512" r:id="rId25"/>
    <p:sldId id="515" r:id="rId26"/>
    <p:sldId id="506" r:id="rId27"/>
    <p:sldId id="489" r:id="rId28"/>
    <p:sldId id="492" r:id="rId29"/>
    <p:sldId id="490" r:id="rId30"/>
    <p:sldId id="488" r:id="rId31"/>
    <p:sldId id="441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D05AF"/>
    <a:srgbClr val="CC9900"/>
    <a:srgbClr val="F5FBA3"/>
    <a:srgbClr val="B2ECC1"/>
    <a:srgbClr val="3366FF"/>
    <a:srgbClr val="C2170A"/>
    <a:srgbClr val="3399FF"/>
    <a:srgbClr val="A7EFF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6;AD&#193;S\2015MHT\NIKIT&#336;L\&#225;tlagok-ec,%20na,%20sar-mh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6;AD&#193;S\2015MHT\NIKIT&#336;L\&#225;tlagok-ec,%20na,%20sar-mh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&#237;zk&#233;mia\maros%20hordal&#233;kk&#250;p\diagramok\&#225;tlagok-ec,%20na,%20sar-mht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v&#237;zk&#233;mia\maros%20hordal&#233;kk&#250;p\diagramok\mak&#250;p%20&#246;nt&#246;z&#233;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haszT\AppData\Local\Temp\tkut_201506260736_7d4f7fdd0ed5466aa1548f9674b659e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6;AD&#193;S\2015MHT\NIKIT&#336;L\&#225;tlagok-ec,%20na,%20sar-mh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6;AD&#193;S\2015MHT\NIKIT&#336;L\&#225;tlagok-ec,%20na,%20sar-mh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6;AD&#193;S\2015MHT\NIKIT&#336;L\&#225;tlagok-ec,%20na,%20sar-mh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6;AD&#193;S\2015MHT\NIKIT&#336;L\&#225;tlagok-ec,%20na,%20sar-mh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6;AD&#193;S\2015MHT\NIKIT&#336;L\&#225;tlagok-ec,%20na,%20sar-m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002323 </a:t>
            </a:r>
            <a:r>
              <a:rPr lang="en-US" dirty="0" smtClean="0"/>
              <a:t>V</a:t>
            </a:r>
            <a:r>
              <a:rPr lang="hu-HU" dirty="0" smtClean="0"/>
              <a:t>é</a:t>
            </a:r>
            <a:r>
              <a:rPr lang="en-US" dirty="0" err="1" smtClean="0"/>
              <a:t>gegyháza</a:t>
            </a:r>
            <a:r>
              <a:rPr lang="hu-HU" dirty="0"/>
              <a:t>,</a:t>
            </a:r>
            <a:r>
              <a:rPr lang="en-US" dirty="0"/>
              <a:t> </a:t>
            </a:r>
            <a:r>
              <a:rPr lang="en-US" dirty="0" err="1"/>
              <a:t>talajvízállás</a:t>
            </a:r>
            <a:endParaRPr lang="en-US" dirty="0"/>
          </a:p>
        </c:rich>
      </c:tx>
      <c:layout>
        <c:manualLayout>
          <c:xMode val="edge"/>
          <c:yMode val="edge"/>
          <c:x val="0.29297070618201387"/>
          <c:y val="2.004410755846987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0.30090463692038494"/>
                  <c:y val="-6.2829906678331882E-2"/>
                </c:manualLayout>
              </c:layout>
              <c:numFmt formatCode="General" sourceLinked="0"/>
            </c:trendlineLbl>
          </c:trendline>
          <c:cat>
            <c:numRef>
              <c:f>Idősor!$B$6:$B$7086</c:f>
              <c:numCache>
                <c:formatCode>m/d/yyyy</c:formatCode>
                <c:ptCount val="7081"/>
                <c:pt idx="0">
                  <c:v>26275</c:v>
                </c:pt>
                <c:pt idx="1">
                  <c:v>26278</c:v>
                </c:pt>
                <c:pt idx="2">
                  <c:v>26281</c:v>
                </c:pt>
                <c:pt idx="3">
                  <c:v>26284</c:v>
                </c:pt>
                <c:pt idx="4">
                  <c:v>26287</c:v>
                </c:pt>
                <c:pt idx="5">
                  <c:v>26290</c:v>
                </c:pt>
                <c:pt idx="6">
                  <c:v>26293</c:v>
                </c:pt>
                <c:pt idx="7">
                  <c:v>26296</c:v>
                </c:pt>
                <c:pt idx="8">
                  <c:v>26300</c:v>
                </c:pt>
                <c:pt idx="9">
                  <c:v>26303</c:v>
                </c:pt>
                <c:pt idx="10">
                  <c:v>26306</c:v>
                </c:pt>
                <c:pt idx="11">
                  <c:v>26309</c:v>
                </c:pt>
                <c:pt idx="12">
                  <c:v>26312</c:v>
                </c:pt>
                <c:pt idx="13">
                  <c:v>26315</c:v>
                </c:pt>
                <c:pt idx="14">
                  <c:v>26318</c:v>
                </c:pt>
                <c:pt idx="15">
                  <c:v>26321</c:v>
                </c:pt>
                <c:pt idx="16">
                  <c:v>26324</c:v>
                </c:pt>
                <c:pt idx="17">
                  <c:v>26327</c:v>
                </c:pt>
                <c:pt idx="18">
                  <c:v>26331</c:v>
                </c:pt>
                <c:pt idx="19">
                  <c:v>26334</c:v>
                </c:pt>
                <c:pt idx="20">
                  <c:v>26337</c:v>
                </c:pt>
                <c:pt idx="21">
                  <c:v>26340</c:v>
                </c:pt>
                <c:pt idx="22">
                  <c:v>26343</c:v>
                </c:pt>
                <c:pt idx="23">
                  <c:v>26346</c:v>
                </c:pt>
                <c:pt idx="24">
                  <c:v>26349</c:v>
                </c:pt>
                <c:pt idx="25">
                  <c:v>26352</c:v>
                </c:pt>
                <c:pt idx="26">
                  <c:v>26355</c:v>
                </c:pt>
                <c:pt idx="27">
                  <c:v>26358</c:v>
                </c:pt>
                <c:pt idx="28">
                  <c:v>26360</c:v>
                </c:pt>
                <c:pt idx="29">
                  <c:v>26363</c:v>
                </c:pt>
                <c:pt idx="30">
                  <c:v>26366</c:v>
                </c:pt>
                <c:pt idx="31">
                  <c:v>26369</c:v>
                </c:pt>
                <c:pt idx="32">
                  <c:v>26372</c:v>
                </c:pt>
                <c:pt idx="33">
                  <c:v>26375</c:v>
                </c:pt>
                <c:pt idx="34">
                  <c:v>26378</c:v>
                </c:pt>
                <c:pt idx="35">
                  <c:v>26381</c:v>
                </c:pt>
                <c:pt idx="36">
                  <c:v>26384</c:v>
                </c:pt>
                <c:pt idx="37">
                  <c:v>26387</c:v>
                </c:pt>
                <c:pt idx="38">
                  <c:v>26391</c:v>
                </c:pt>
                <c:pt idx="39">
                  <c:v>26394</c:v>
                </c:pt>
                <c:pt idx="40">
                  <c:v>26397</c:v>
                </c:pt>
                <c:pt idx="41">
                  <c:v>26400</c:v>
                </c:pt>
                <c:pt idx="42">
                  <c:v>26403</c:v>
                </c:pt>
                <c:pt idx="43">
                  <c:v>26406</c:v>
                </c:pt>
                <c:pt idx="44">
                  <c:v>26409</c:v>
                </c:pt>
                <c:pt idx="45">
                  <c:v>26412</c:v>
                </c:pt>
                <c:pt idx="46">
                  <c:v>26415</c:v>
                </c:pt>
                <c:pt idx="47">
                  <c:v>26418</c:v>
                </c:pt>
                <c:pt idx="48">
                  <c:v>26421</c:v>
                </c:pt>
                <c:pt idx="49">
                  <c:v>26424</c:v>
                </c:pt>
                <c:pt idx="50">
                  <c:v>26427</c:v>
                </c:pt>
                <c:pt idx="51">
                  <c:v>26430</c:v>
                </c:pt>
                <c:pt idx="52">
                  <c:v>26433</c:v>
                </c:pt>
                <c:pt idx="53">
                  <c:v>26436</c:v>
                </c:pt>
                <c:pt idx="54">
                  <c:v>26439</c:v>
                </c:pt>
                <c:pt idx="55">
                  <c:v>26442</c:v>
                </c:pt>
                <c:pt idx="56">
                  <c:v>26445</c:v>
                </c:pt>
                <c:pt idx="57">
                  <c:v>26448</c:v>
                </c:pt>
                <c:pt idx="58">
                  <c:v>26452</c:v>
                </c:pt>
                <c:pt idx="59">
                  <c:v>26455</c:v>
                </c:pt>
                <c:pt idx="60">
                  <c:v>26458</c:v>
                </c:pt>
                <c:pt idx="61">
                  <c:v>26461</c:v>
                </c:pt>
                <c:pt idx="62">
                  <c:v>26464</c:v>
                </c:pt>
                <c:pt idx="63">
                  <c:v>26467</c:v>
                </c:pt>
                <c:pt idx="64">
                  <c:v>26470</c:v>
                </c:pt>
                <c:pt idx="65">
                  <c:v>26473</c:v>
                </c:pt>
                <c:pt idx="66">
                  <c:v>26476</c:v>
                </c:pt>
                <c:pt idx="67">
                  <c:v>26479</c:v>
                </c:pt>
                <c:pt idx="68">
                  <c:v>26482</c:v>
                </c:pt>
                <c:pt idx="69">
                  <c:v>26485</c:v>
                </c:pt>
                <c:pt idx="70">
                  <c:v>26488</c:v>
                </c:pt>
                <c:pt idx="71">
                  <c:v>26491</c:v>
                </c:pt>
                <c:pt idx="72">
                  <c:v>26494</c:v>
                </c:pt>
                <c:pt idx="73">
                  <c:v>26497</c:v>
                </c:pt>
                <c:pt idx="74">
                  <c:v>26500</c:v>
                </c:pt>
                <c:pt idx="75">
                  <c:v>26503</c:v>
                </c:pt>
                <c:pt idx="76">
                  <c:v>26506</c:v>
                </c:pt>
                <c:pt idx="77">
                  <c:v>26509</c:v>
                </c:pt>
                <c:pt idx="78">
                  <c:v>26513</c:v>
                </c:pt>
                <c:pt idx="79">
                  <c:v>26516</c:v>
                </c:pt>
                <c:pt idx="80">
                  <c:v>26519</c:v>
                </c:pt>
                <c:pt idx="81">
                  <c:v>26522</c:v>
                </c:pt>
                <c:pt idx="82">
                  <c:v>26525</c:v>
                </c:pt>
                <c:pt idx="83">
                  <c:v>26528</c:v>
                </c:pt>
                <c:pt idx="84">
                  <c:v>26531</c:v>
                </c:pt>
                <c:pt idx="85">
                  <c:v>26534</c:v>
                </c:pt>
                <c:pt idx="86">
                  <c:v>26537</c:v>
                </c:pt>
                <c:pt idx="87">
                  <c:v>26540</c:v>
                </c:pt>
                <c:pt idx="88">
                  <c:v>26544</c:v>
                </c:pt>
                <c:pt idx="89">
                  <c:v>26547</c:v>
                </c:pt>
                <c:pt idx="90">
                  <c:v>26550</c:v>
                </c:pt>
                <c:pt idx="91">
                  <c:v>26553</c:v>
                </c:pt>
                <c:pt idx="92">
                  <c:v>26556</c:v>
                </c:pt>
                <c:pt idx="93">
                  <c:v>26559</c:v>
                </c:pt>
                <c:pt idx="94">
                  <c:v>26562</c:v>
                </c:pt>
                <c:pt idx="95">
                  <c:v>26565</c:v>
                </c:pt>
                <c:pt idx="96">
                  <c:v>26568</c:v>
                </c:pt>
                <c:pt idx="97">
                  <c:v>26571</c:v>
                </c:pt>
                <c:pt idx="98">
                  <c:v>26574</c:v>
                </c:pt>
                <c:pt idx="99">
                  <c:v>26577</c:v>
                </c:pt>
                <c:pt idx="100">
                  <c:v>26580</c:v>
                </c:pt>
                <c:pt idx="101">
                  <c:v>26583</c:v>
                </c:pt>
                <c:pt idx="102">
                  <c:v>26586</c:v>
                </c:pt>
                <c:pt idx="103">
                  <c:v>26589</c:v>
                </c:pt>
                <c:pt idx="104">
                  <c:v>26592</c:v>
                </c:pt>
                <c:pt idx="105">
                  <c:v>26595</c:v>
                </c:pt>
                <c:pt idx="106">
                  <c:v>26598</c:v>
                </c:pt>
                <c:pt idx="107">
                  <c:v>26601</c:v>
                </c:pt>
                <c:pt idx="108">
                  <c:v>26605</c:v>
                </c:pt>
                <c:pt idx="109">
                  <c:v>26608</c:v>
                </c:pt>
                <c:pt idx="110">
                  <c:v>26611</c:v>
                </c:pt>
                <c:pt idx="111">
                  <c:v>26614</c:v>
                </c:pt>
                <c:pt idx="112">
                  <c:v>26617</c:v>
                </c:pt>
                <c:pt idx="113">
                  <c:v>26620</c:v>
                </c:pt>
                <c:pt idx="114">
                  <c:v>26623</c:v>
                </c:pt>
                <c:pt idx="115">
                  <c:v>26626</c:v>
                </c:pt>
                <c:pt idx="116">
                  <c:v>26629</c:v>
                </c:pt>
                <c:pt idx="117">
                  <c:v>26632</c:v>
                </c:pt>
                <c:pt idx="118">
                  <c:v>26635</c:v>
                </c:pt>
                <c:pt idx="119">
                  <c:v>26638</c:v>
                </c:pt>
                <c:pt idx="120">
                  <c:v>26641</c:v>
                </c:pt>
                <c:pt idx="121">
                  <c:v>26644</c:v>
                </c:pt>
                <c:pt idx="122">
                  <c:v>26647</c:v>
                </c:pt>
                <c:pt idx="123">
                  <c:v>26650</c:v>
                </c:pt>
                <c:pt idx="124">
                  <c:v>26653</c:v>
                </c:pt>
                <c:pt idx="125">
                  <c:v>26656</c:v>
                </c:pt>
                <c:pt idx="126">
                  <c:v>26659</c:v>
                </c:pt>
                <c:pt idx="127">
                  <c:v>26662</c:v>
                </c:pt>
                <c:pt idx="128">
                  <c:v>26666</c:v>
                </c:pt>
                <c:pt idx="129">
                  <c:v>26669</c:v>
                </c:pt>
                <c:pt idx="130">
                  <c:v>26672</c:v>
                </c:pt>
                <c:pt idx="131">
                  <c:v>26675</c:v>
                </c:pt>
                <c:pt idx="132">
                  <c:v>26678</c:v>
                </c:pt>
                <c:pt idx="133">
                  <c:v>26681</c:v>
                </c:pt>
                <c:pt idx="134">
                  <c:v>26684</c:v>
                </c:pt>
                <c:pt idx="135">
                  <c:v>26687</c:v>
                </c:pt>
                <c:pt idx="136">
                  <c:v>26690</c:v>
                </c:pt>
                <c:pt idx="137">
                  <c:v>26693</c:v>
                </c:pt>
                <c:pt idx="138">
                  <c:v>26697</c:v>
                </c:pt>
                <c:pt idx="139">
                  <c:v>26700</c:v>
                </c:pt>
                <c:pt idx="140">
                  <c:v>26703</c:v>
                </c:pt>
                <c:pt idx="141">
                  <c:v>26706</c:v>
                </c:pt>
                <c:pt idx="142">
                  <c:v>26709</c:v>
                </c:pt>
                <c:pt idx="143">
                  <c:v>26712</c:v>
                </c:pt>
                <c:pt idx="144">
                  <c:v>26715</c:v>
                </c:pt>
                <c:pt idx="145">
                  <c:v>26718</c:v>
                </c:pt>
                <c:pt idx="146">
                  <c:v>26721</c:v>
                </c:pt>
                <c:pt idx="147">
                  <c:v>26725</c:v>
                </c:pt>
                <c:pt idx="148">
                  <c:v>26728</c:v>
                </c:pt>
                <c:pt idx="149">
                  <c:v>26731</c:v>
                </c:pt>
                <c:pt idx="150">
                  <c:v>26734</c:v>
                </c:pt>
                <c:pt idx="151">
                  <c:v>26737</c:v>
                </c:pt>
                <c:pt idx="152">
                  <c:v>26740</c:v>
                </c:pt>
                <c:pt idx="153">
                  <c:v>26743</c:v>
                </c:pt>
                <c:pt idx="154">
                  <c:v>26746</c:v>
                </c:pt>
                <c:pt idx="155">
                  <c:v>26749</c:v>
                </c:pt>
                <c:pt idx="156">
                  <c:v>26752</c:v>
                </c:pt>
                <c:pt idx="157">
                  <c:v>26756</c:v>
                </c:pt>
                <c:pt idx="158">
                  <c:v>26759</c:v>
                </c:pt>
                <c:pt idx="159">
                  <c:v>26762</c:v>
                </c:pt>
                <c:pt idx="160">
                  <c:v>26765</c:v>
                </c:pt>
                <c:pt idx="161">
                  <c:v>26768</c:v>
                </c:pt>
                <c:pt idx="162">
                  <c:v>26771</c:v>
                </c:pt>
                <c:pt idx="163">
                  <c:v>26774</c:v>
                </c:pt>
                <c:pt idx="164">
                  <c:v>26777</c:v>
                </c:pt>
                <c:pt idx="165">
                  <c:v>26780</c:v>
                </c:pt>
                <c:pt idx="166">
                  <c:v>26783</c:v>
                </c:pt>
                <c:pt idx="167">
                  <c:v>26899</c:v>
                </c:pt>
                <c:pt idx="168">
                  <c:v>26902</c:v>
                </c:pt>
                <c:pt idx="169">
                  <c:v>26905</c:v>
                </c:pt>
                <c:pt idx="170">
                  <c:v>26909</c:v>
                </c:pt>
                <c:pt idx="171">
                  <c:v>26912</c:v>
                </c:pt>
                <c:pt idx="172">
                  <c:v>26915</c:v>
                </c:pt>
                <c:pt idx="173">
                  <c:v>26918</c:v>
                </c:pt>
                <c:pt idx="174">
                  <c:v>26921</c:v>
                </c:pt>
                <c:pt idx="175">
                  <c:v>26924</c:v>
                </c:pt>
                <c:pt idx="176">
                  <c:v>26927</c:v>
                </c:pt>
                <c:pt idx="177">
                  <c:v>26930</c:v>
                </c:pt>
                <c:pt idx="178">
                  <c:v>26933</c:v>
                </c:pt>
                <c:pt idx="179">
                  <c:v>26936</c:v>
                </c:pt>
                <c:pt idx="180">
                  <c:v>26939</c:v>
                </c:pt>
                <c:pt idx="181">
                  <c:v>26942</c:v>
                </c:pt>
                <c:pt idx="182">
                  <c:v>26945</c:v>
                </c:pt>
                <c:pt idx="183">
                  <c:v>26948</c:v>
                </c:pt>
                <c:pt idx="184">
                  <c:v>26951</c:v>
                </c:pt>
                <c:pt idx="185">
                  <c:v>26954</c:v>
                </c:pt>
                <c:pt idx="186">
                  <c:v>26957</c:v>
                </c:pt>
                <c:pt idx="187">
                  <c:v>26960</c:v>
                </c:pt>
                <c:pt idx="188">
                  <c:v>26963</c:v>
                </c:pt>
                <c:pt idx="189">
                  <c:v>26966</c:v>
                </c:pt>
                <c:pt idx="190">
                  <c:v>26970</c:v>
                </c:pt>
                <c:pt idx="191">
                  <c:v>26973</c:v>
                </c:pt>
                <c:pt idx="192">
                  <c:v>26976</c:v>
                </c:pt>
                <c:pt idx="193">
                  <c:v>26979</c:v>
                </c:pt>
                <c:pt idx="194">
                  <c:v>26982</c:v>
                </c:pt>
                <c:pt idx="195">
                  <c:v>26985</c:v>
                </c:pt>
                <c:pt idx="196">
                  <c:v>26988</c:v>
                </c:pt>
                <c:pt idx="197">
                  <c:v>26991</c:v>
                </c:pt>
                <c:pt idx="198">
                  <c:v>26994</c:v>
                </c:pt>
                <c:pt idx="199">
                  <c:v>26997</c:v>
                </c:pt>
                <c:pt idx="200">
                  <c:v>27000</c:v>
                </c:pt>
                <c:pt idx="201">
                  <c:v>27003</c:v>
                </c:pt>
                <c:pt idx="202">
                  <c:v>27080</c:v>
                </c:pt>
                <c:pt idx="203">
                  <c:v>27083</c:v>
                </c:pt>
                <c:pt idx="204">
                  <c:v>27086</c:v>
                </c:pt>
                <c:pt idx="205">
                  <c:v>27090</c:v>
                </c:pt>
                <c:pt idx="206">
                  <c:v>27093</c:v>
                </c:pt>
                <c:pt idx="207">
                  <c:v>27096</c:v>
                </c:pt>
                <c:pt idx="208">
                  <c:v>27099</c:v>
                </c:pt>
                <c:pt idx="209">
                  <c:v>27102</c:v>
                </c:pt>
                <c:pt idx="210">
                  <c:v>27105</c:v>
                </c:pt>
                <c:pt idx="211">
                  <c:v>27108</c:v>
                </c:pt>
                <c:pt idx="212">
                  <c:v>27111</c:v>
                </c:pt>
                <c:pt idx="213">
                  <c:v>27114</c:v>
                </c:pt>
                <c:pt idx="214">
                  <c:v>27117</c:v>
                </c:pt>
                <c:pt idx="215">
                  <c:v>27121</c:v>
                </c:pt>
                <c:pt idx="216">
                  <c:v>27124</c:v>
                </c:pt>
                <c:pt idx="217">
                  <c:v>27127</c:v>
                </c:pt>
                <c:pt idx="218">
                  <c:v>27130</c:v>
                </c:pt>
                <c:pt idx="219">
                  <c:v>27133</c:v>
                </c:pt>
                <c:pt idx="220">
                  <c:v>27136</c:v>
                </c:pt>
                <c:pt idx="221">
                  <c:v>27139</c:v>
                </c:pt>
                <c:pt idx="222">
                  <c:v>27142</c:v>
                </c:pt>
                <c:pt idx="223">
                  <c:v>27145</c:v>
                </c:pt>
                <c:pt idx="224">
                  <c:v>27148</c:v>
                </c:pt>
                <c:pt idx="225">
                  <c:v>27151</c:v>
                </c:pt>
                <c:pt idx="226">
                  <c:v>27154</c:v>
                </c:pt>
                <c:pt idx="227">
                  <c:v>27157</c:v>
                </c:pt>
                <c:pt idx="228">
                  <c:v>27160</c:v>
                </c:pt>
                <c:pt idx="229">
                  <c:v>27163</c:v>
                </c:pt>
                <c:pt idx="230">
                  <c:v>27166</c:v>
                </c:pt>
                <c:pt idx="231">
                  <c:v>27169</c:v>
                </c:pt>
                <c:pt idx="232">
                  <c:v>27172</c:v>
                </c:pt>
                <c:pt idx="233">
                  <c:v>27175</c:v>
                </c:pt>
                <c:pt idx="234">
                  <c:v>27178</c:v>
                </c:pt>
                <c:pt idx="235">
                  <c:v>27182</c:v>
                </c:pt>
                <c:pt idx="236">
                  <c:v>27185</c:v>
                </c:pt>
                <c:pt idx="237">
                  <c:v>27188</c:v>
                </c:pt>
                <c:pt idx="238">
                  <c:v>27191</c:v>
                </c:pt>
                <c:pt idx="239">
                  <c:v>27194</c:v>
                </c:pt>
                <c:pt idx="240">
                  <c:v>27197</c:v>
                </c:pt>
                <c:pt idx="241">
                  <c:v>27200</c:v>
                </c:pt>
                <c:pt idx="242">
                  <c:v>27203</c:v>
                </c:pt>
                <c:pt idx="243">
                  <c:v>27206</c:v>
                </c:pt>
                <c:pt idx="244">
                  <c:v>27209</c:v>
                </c:pt>
                <c:pt idx="245">
                  <c:v>27212</c:v>
                </c:pt>
                <c:pt idx="246">
                  <c:v>27215</c:v>
                </c:pt>
                <c:pt idx="247">
                  <c:v>27218</c:v>
                </c:pt>
                <c:pt idx="248">
                  <c:v>27221</c:v>
                </c:pt>
                <c:pt idx="249">
                  <c:v>27224</c:v>
                </c:pt>
                <c:pt idx="250">
                  <c:v>27227</c:v>
                </c:pt>
                <c:pt idx="251">
                  <c:v>27230</c:v>
                </c:pt>
                <c:pt idx="252">
                  <c:v>27233</c:v>
                </c:pt>
                <c:pt idx="253">
                  <c:v>27236</c:v>
                </c:pt>
                <c:pt idx="254">
                  <c:v>27239</c:v>
                </c:pt>
                <c:pt idx="255">
                  <c:v>27243</c:v>
                </c:pt>
                <c:pt idx="256">
                  <c:v>27246</c:v>
                </c:pt>
                <c:pt idx="257">
                  <c:v>27249</c:v>
                </c:pt>
                <c:pt idx="258">
                  <c:v>27252</c:v>
                </c:pt>
                <c:pt idx="259">
                  <c:v>27255</c:v>
                </c:pt>
                <c:pt idx="260">
                  <c:v>27258</c:v>
                </c:pt>
                <c:pt idx="261">
                  <c:v>27261</c:v>
                </c:pt>
                <c:pt idx="262">
                  <c:v>27264</c:v>
                </c:pt>
                <c:pt idx="263">
                  <c:v>27267</c:v>
                </c:pt>
                <c:pt idx="264">
                  <c:v>27270</c:v>
                </c:pt>
                <c:pt idx="265">
                  <c:v>27274</c:v>
                </c:pt>
                <c:pt idx="266">
                  <c:v>27277</c:v>
                </c:pt>
                <c:pt idx="267">
                  <c:v>27280</c:v>
                </c:pt>
                <c:pt idx="268">
                  <c:v>27283</c:v>
                </c:pt>
                <c:pt idx="269">
                  <c:v>27286</c:v>
                </c:pt>
                <c:pt idx="270">
                  <c:v>27289</c:v>
                </c:pt>
                <c:pt idx="271">
                  <c:v>27292</c:v>
                </c:pt>
                <c:pt idx="272">
                  <c:v>27295</c:v>
                </c:pt>
                <c:pt idx="273">
                  <c:v>27298</c:v>
                </c:pt>
                <c:pt idx="274">
                  <c:v>27301</c:v>
                </c:pt>
                <c:pt idx="275">
                  <c:v>27304</c:v>
                </c:pt>
                <c:pt idx="276">
                  <c:v>27307</c:v>
                </c:pt>
                <c:pt idx="277">
                  <c:v>27310</c:v>
                </c:pt>
                <c:pt idx="278">
                  <c:v>27313</c:v>
                </c:pt>
                <c:pt idx="279">
                  <c:v>27316</c:v>
                </c:pt>
                <c:pt idx="280">
                  <c:v>27319</c:v>
                </c:pt>
                <c:pt idx="281">
                  <c:v>27322</c:v>
                </c:pt>
                <c:pt idx="282">
                  <c:v>27325</c:v>
                </c:pt>
                <c:pt idx="283">
                  <c:v>27328</c:v>
                </c:pt>
                <c:pt idx="284">
                  <c:v>27331</c:v>
                </c:pt>
                <c:pt idx="285">
                  <c:v>27335</c:v>
                </c:pt>
                <c:pt idx="286">
                  <c:v>27338</c:v>
                </c:pt>
                <c:pt idx="287">
                  <c:v>27341</c:v>
                </c:pt>
                <c:pt idx="288">
                  <c:v>27344</c:v>
                </c:pt>
                <c:pt idx="289">
                  <c:v>27347</c:v>
                </c:pt>
                <c:pt idx="290">
                  <c:v>27350</c:v>
                </c:pt>
                <c:pt idx="291">
                  <c:v>27353</c:v>
                </c:pt>
                <c:pt idx="292">
                  <c:v>27356</c:v>
                </c:pt>
                <c:pt idx="293">
                  <c:v>27359</c:v>
                </c:pt>
                <c:pt idx="294">
                  <c:v>27362</c:v>
                </c:pt>
                <c:pt idx="295">
                  <c:v>27365</c:v>
                </c:pt>
                <c:pt idx="296">
                  <c:v>27368</c:v>
                </c:pt>
                <c:pt idx="297">
                  <c:v>27371</c:v>
                </c:pt>
                <c:pt idx="298">
                  <c:v>27374</c:v>
                </c:pt>
                <c:pt idx="299">
                  <c:v>27377</c:v>
                </c:pt>
                <c:pt idx="300">
                  <c:v>27380</c:v>
                </c:pt>
                <c:pt idx="301">
                  <c:v>27383</c:v>
                </c:pt>
                <c:pt idx="302">
                  <c:v>27386</c:v>
                </c:pt>
                <c:pt idx="303">
                  <c:v>27389</c:v>
                </c:pt>
                <c:pt idx="304">
                  <c:v>27392</c:v>
                </c:pt>
                <c:pt idx="305">
                  <c:v>27396</c:v>
                </c:pt>
                <c:pt idx="306">
                  <c:v>27399</c:v>
                </c:pt>
                <c:pt idx="307">
                  <c:v>27402</c:v>
                </c:pt>
                <c:pt idx="308">
                  <c:v>27405</c:v>
                </c:pt>
                <c:pt idx="309">
                  <c:v>27408</c:v>
                </c:pt>
                <c:pt idx="310">
                  <c:v>27411</c:v>
                </c:pt>
                <c:pt idx="311">
                  <c:v>27414</c:v>
                </c:pt>
                <c:pt idx="312">
                  <c:v>27417</c:v>
                </c:pt>
                <c:pt idx="313">
                  <c:v>27420</c:v>
                </c:pt>
                <c:pt idx="314">
                  <c:v>27423</c:v>
                </c:pt>
                <c:pt idx="315">
                  <c:v>27427</c:v>
                </c:pt>
                <c:pt idx="316">
                  <c:v>27430</c:v>
                </c:pt>
                <c:pt idx="317">
                  <c:v>27433</c:v>
                </c:pt>
                <c:pt idx="318">
                  <c:v>27436</c:v>
                </c:pt>
                <c:pt idx="319">
                  <c:v>27439</c:v>
                </c:pt>
                <c:pt idx="320">
                  <c:v>27442</c:v>
                </c:pt>
                <c:pt idx="321">
                  <c:v>27445</c:v>
                </c:pt>
                <c:pt idx="322">
                  <c:v>27448</c:v>
                </c:pt>
                <c:pt idx="323">
                  <c:v>27451</c:v>
                </c:pt>
                <c:pt idx="324">
                  <c:v>27455</c:v>
                </c:pt>
                <c:pt idx="325">
                  <c:v>27458</c:v>
                </c:pt>
                <c:pt idx="326">
                  <c:v>27461</c:v>
                </c:pt>
                <c:pt idx="327">
                  <c:v>27464</c:v>
                </c:pt>
                <c:pt idx="328">
                  <c:v>27467</c:v>
                </c:pt>
                <c:pt idx="329">
                  <c:v>27470</c:v>
                </c:pt>
                <c:pt idx="330">
                  <c:v>27473</c:v>
                </c:pt>
                <c:pt idx="331">
                  <c:v>27476</c:v>
                </c:pt>
                <c:pt idx="332">
                  <c:v>27479</c:v>
                </c:pt>
                <c:pt idx="333">
                  <c:v>27482</c:v>
                </c:pt>
                <c:pt idx="334">
                  <c:v>27486</c:v>
                </c:pt>
                <c:pt idx="335">
                  <c:v>27489</c:v>
                </c:pt>
                <c:pt idx="336">
                  <c:v>27492</c:v>
                </c:pt>
                <c:pt idx="337">
                  <c:v>27495</c:v>
                </c:pt>
                <c:pt idx="338">
                  <c:v>27498</c:v>
                </c:pt>
                <c:pt idx="339">
                  <c:v>27501</c:v>
                </c:pt>
                <c:pt idx="340">
                  <c:v>27504</c:v>
                </c:pt>
                <c:pt idx="341">
                  <c:v>27507</c:v>
                </c:pt>
                <c:pt idx="342">
                  <c:v>27510</c:v>
                </c:pt>
                <c:pt idx="343">
                  <c:v>27513</c:v>
                </c:pt>
                <c:pt idx="344">
                  <c:v>27516</c:v>
                </c:pt>
                <c:pt idx="345">
                  <c:v>27519</c:v>
                </c:pt>
                <c:pt idx="346">
                  <c:v>27522</c:v>
                </c:pt>
                <c:pt idx="347">
                  <c:v>27525</c:v>
                </c:pt>
                <c:pt idx="348">
                  <c:v>27528</c:v>
                </c:pt>
                <c:pt idx="349">
                  <c:v>27531</c:v>
                </c:pt>
                <c:pt idx="350">
                  <c:v>27534</c:v>
                </c:pt>
                <c:pt idx="351">
                  <c:v>27537</c:v>
                </c:pt>
                <c:pt idx="352">
                  <c:v>27540</c:v>
                </c:pt>
                <c:pt idx="353">
                  <c:v>27543</c:v>
                </c:pt>
                <c:pt idx="354">
                  <c:v>27547</c:v>
                </c:pt>
                <c:pt idx="355">
                  <c:v>27550</c:v>
                </c:pt>
                <c:pt idx="356">
                  <c:v>27553</c:v>
                </c:pt>
                <c:pt idx="357">
                  <c:v>27556</c:v>
                </c:pt>
                <c:pt idx="358">
                  <c:v>27559</c:v>
                </c:pt>
                <c:pt idx="359">
                  <c:v>27562</c:v>
                </c:pt>
                <c:pt idx="360">
                  <c:v>27565</c:v>
                </c:pt>
                <c:pt idx="361">
                  <c:v>27568</c:v>
                </c:pt>
                <c:pt idx="362">
                  <c:v>27571</c:v>
                </c:pt>
                <c:pt idx="363">
                  <c:v>27574</c:v>
                </c:pt>
                <c:pt idx="364">
                  <c:v>27577</c:v>
                </c:pt>
                <c:pt idx="365">
                  <c:v>27580</c:v>
                </c:pt>
                <c:pt idx="366">
                  <c:v>27583</c:v>
                </c:pt>
                <c:pt idx="367">
                  <c:v>27586</c:v>
                </c:pt>
                <c:pt idx="368">
                  <c:v>27589</c:v>
                </c:pt>
                <c:pt idx="369">
                  <c:v>27592</c:v>
                </c:pt>
                <c:pt idx="370">
                  <c:v>27595</c:v>
                </c:pt>
                <c:pt idx="371">
                  <c:v>27598</c:v>
                </c:pt>
                <c:pt idx="372">
                  <c:v>27601</c:v>
                </c:pt>
                <c:pt idx="373">
                  <c:v>27604</c:v>
                </c:pt>
                <c:pt idx="374">
                  <c:v>27608</c:v>
                </c:pt>
                <c:pt idx="375">
                  <c:v>27611</c:v>
                </c:pt>
                <c:pt idx="376">
                  <c:v>27614</c:v>
                </c:pt>
                <c:pt idx="377">
                  <c:v>27617</c:v>
                </c:pt>
                <c:pt idx="378">
                  <c:v>27620</c:v>
                </c:pt>
                <c:pt idx="379">
                  <c:v>27623</c:v>
                </c:pt>
                <c:pt idx="380">
                  <c:v>27626</c:v>
                </c:pt>
                <c:pt idx="381">
                  <c:v>27629</c:v>
                </c:pt>
                <c:pt idx="382">
                  <c:v>27632</c:v>
                </c:pt>
                <c:pt idx="383">
                  <c:v>27635</c:v>
                </c:pt>
                <c:pt idx="384">
                  <c:v>27639</c:v>
                </c:pt>
                <c:pt idx="385">
                  <c:v>27642</c:v>
                </c:pt>
                <c:pt idx="386">
                  <c:v>27645</c:v>
                </c:pt>
                <c:pt idx="387">
                  <c:v>27648</c:v>
                </c:pt>
                <c:pt idx="388">
                  <c:v>27651</c:v>
                </c:pt>
                <c:pt idx="389">
                  <c:v>27654</c:v>
                </c:pt>
                <c:pt idx="390">
                  <c:v>27657</c:v>
                </c:pt>
                <c:pt idx="391">
                  <c:v>27660</c:v>
                </c:pt>
                <c:pt idx="392">
                  <c:v>27663</c:v>
                </c:pt>
                <c:pt idx="393">
                  <c:v>27666</c:v>
                </c:pt>
                <c:pt idx="394">
                  <c:v>27669</c:v>
                </c:pt>
                <c:pt idx="395">
                  <c:v>27672</c:v>
                </c:pt>
                <c:pt idx="396">
                  <c:v>27675</c:v>
                </c:pt>
                <c:pt idx="397">
                  <c:v>27678</c:v>
                </c:pt>
                <c:pt idx="398">
                  <c:v>27681</c:v>
                </c:pt>
                <c:pt idx="399">
                  <c:v>27684</c:v>
                </c:pt>
                <c:pt idx="400">
                  <c:v>27687</c:v>
                </c:pt>
                <c:pt idx="401">
                  <c:v>27690</c:v>
                </c:pt>
                <c:pt idx="402">
                  <c:v>27693</c:v>
                </c:pt>
                <c:pt idx="403">
                  <c:v>27696</c:v>
                </c:pt>
                <c:pt idx="404">
                  <c:v>27700</c:v>
                </c:pt>
                <c:pt idx="405">
                  <c:v>27703</c:v>
                </c:pt>
                <c:pt idx="406">
                  <c:v>27706</c:v>
                </c:pt>
                <c:pt idx="407">
                  <c:v>27709</c:v>
                </c:pt>
                <c:pt idx="408">
                  <c:v>27712</c:v>
                </c:pt>
                <c:pt idx="409">
                  <c:v>27715</c:v>
                </c:pt>
                <c:pt idx="410">
                  <c:v>27718</c:v>
                </c:pt>
                <c:pt idx="411">
                  <c:v>27721</c:v>
                </c:pt>
                <c:pt idx="412">
                  <c:v>27724</c:v>
                </c:pt>
                <c:pt idx="413">
                  <c:v>27727</c:v>
                </c:pt>
                <c:pt idx="414">
                  <c:v>27730</c:v>
                </c:pt>
                <c:pt idx="415">
                  <c:v>27733</c:v>
                </c:pt>
                <c:pt idx="416">
                  <c:v>27736</c:v>
                </c:pt>
                <c:pt idx="417">
                  <c:v>27739</c:v>
                </c:pt>
                <c:pt idx="418">
                  <c:v>27742</c:v>
                </c:pt>
                <c:pt idx="419">
                  <c:v>27745</c:v>
                </c:pt>
                <c:pt idx="420">
                  <c:v>27748</c:v>
                </c:pt>
                <c:pt idx="421">
                  <c:v>27751</c:v>
                </c:pt>
                <c:pt idx="422">
                  <c:v>27754</c:v>
                </c:pt>
                <c:pt idx="423">
                  <c:v>27757</c:v>
                </c:pt>
                <c:pt idx="424">
                  <c:v>27761</c:v>
                </c:pt>
                <c:pt idx="425">
                  <c:v>27764</c:v>
                </c:pt>
                <c:pt idx="426">
                  <c:v>27767</c:v>
                </c:pt>
                <c:pt idx="427">
                  <c:v>27770</c:v>
                </c:pt>
                <c:pt idx="428">
                  <c:v>27773</c:v>
                </c:pt>
                <c:pt idx="429">
                  <c:v>27776</c:v>
                </c:pt>
                <c:pt idx="430">
                  <c:v>27779</c:v>
                </c:pt>
                <c:pt idx="431">
                  <c:v>27782</c:v>
                </c:pt>
                <c:pt idx="432">
                  <c:v>27785</c:v>
                </c:pt>
                <c:pt idx="433">
                  <c:v>27788</c:v>
                </c:pt>
                <c:pt idx="434">
                  <c:v>27792</c:v>
                </c:pt>
                <c:pt idx="435">
                  <c:v>27795</c:v>
                </c:pt>
                <c:pt idx="436">
                  <c:v>27798</c:v>
                </c:pt>
                <c:pt idx="437">
                  <c:v>27801</c:v>
                </c:pt>
                <c:pt idx="438">
                  <c:v>27804</c:v>
                </c:pt>
                <c:pt idx="439">
                  <c:v>27807</c:v>
                </c:pt>
                <c:pt idx="440">
                  <c:v>27810</c:v>
                </c:pt>
                <c:pt idx="441">
                  <c:v>27813</c:v>
                </c:pt>
                <c:pt idx="442">
                  <c:v>27816</c:v>
                </c:pt>
                <c:pt idx="443">
                  <c:v>27819</c:v>
                </c:pt>
                <c:pt idx="444">
                  <c:v>27821</c:v>
                </c:pt>
                <c:pt idx="445">
                  <c:v>27824</c:v>
                </c:pt>
                <c:pt idx="446">
                  <c:v>27827</c:v>
                </c:pt>
                <c:pt idx="447">
                  <c:v>27830</c:v>
                </c:pt>
                <c:pt idx="448">
                  <c:v>27833</c:v>
                </c:pt>
                <c:pt idx="449">
                  <c:v>27836</c:v>
                </c:pt>
                <c:pt idx="450">
                  <c:v>27839</c:v>
                </c:pt>
                <c:pt idx="451">
                  <c:v>27842</c:v>
                </c:pt>
                <c:pt idx="452">
                  <c:v>27845</c:v>
                </c:pt>
                <c:pt idx="453">
                  <c:v>27848</c:v>
                </c:pt>
                <c:pt idx="454">
                  <c:v>27852</c:v>
                </c:pt>
                <c:pt idx="455">
                  <c:v>27855</c:v>
                </c:pt>
                <c:pt idx="456">
                  <c:v>27858</c:v>
                </c:pt>
                <c:pt idx="457">
                  <c:v>27861</c:v>
                </c:pt>
                <c:pt idx="458">
                  <c:v>27864</c:v>
                </c:pt>
                <c:pt idx="459">
                  <c:v>27867</c:v>
                </c:pt>
                <c:pt idx="460">
                  <c:v>27870</c:v>
                </c:pt>
                <c:pt idx="461">
                  <c:v>27873</c:v>
                </c:pt>
                <c:pt idx="462">
                  <c:v>27876</c:v>
                </c:pt>
                <c:pt idx="463">
                  <c:v>27879</c:v>
                </c:pt>
                <c:pt idx="464">
                  <c:v>27882</c:v>
                </c:pt>
                <c:pt idx="465">
                  <c:v>27885</c:v>
                </c:pt>
                <c:pt idx="466">
                  <c:v>27888</c:v>
                </c:pt>
                <c:pt idx="467">
                  <c:v>27891</c:v>
                </c:pt>
                <c:pt idx="468">
                  <c:v>27894</c:v>
                </c:pt>
                <c:pt idx="469">
                  <c:v>27897</c:v>
                </c:pt>
                <c:pt idx="470">
                  <c:v>27900</c:v>
                </c:pt>
                <c:pt idx="471">
                  <c:v>27903</c:v>
                </c:pt>
                <c:pt idx="472">
                  <c:v>27906</c:v>
                </c:pt>
                <c:pt idx="473">
                  <c:v>27909</c:v>
                </c:pt>
                <c:pt idx="474">
                  <c:v>27913</c:v>
                </c:pt>
                <c:pt idx="475">
                  <c:v>27916</c:v>
                </c:pt>
                <c:pt idx="476">
                  <c:v>27919</c:v>
                </c:pt>
                <c:pt idx="477">
                  <c:v>27922</c:v>
                </c:pt>
                <c:pt idx="478">
                  <c:v>27925</c:v>
                </c:pt>
                <c:pt idx="479">
                  <c:v>27928</c:v>
                </c:pt>
                <c:pt idx="480">
                  <c:v>27931</c:v>
                </c:pt>
                <c:pt idx="481">
                  <c:v>27934</c:v>
                </c:pt>
                <c:pt idx="482">
                  <c:v>27937</c:v>
                </c:pt>
                <c:pt idx="483">
                  <c:v>27940</c:v>
                </c:pt>
                <c:pt idx="484">
                  <c:v>27943</c:v>
                </c:pt>
                <c:pt idx="485">
                  <c:v>27946</c:v>
                </c:pt>
                <c:pt idx="486">
                  <c:v>27949</c:v>
                </c:pt>
                <c:pt idx="487">
                  <c:v>27952</c:v>
                </c:pt>
                <c:pt idx="488">
                  <c:v>27955</c:v>
                </c:pt>
                <c:pt idx="489">
                  <c:v>27958</c:v>
                </c:pt>
                <c:pt idx="490">
                  <c:v>27961</c:v>
                </c:pt>
                <c:pt idx="491">
                  <c:v>27964</c:v>
                </c:pt>
                <c:pt idx="492">
                  <c:v>27967</c:v>
                </c:pt>
                <c:pt idx="493">
                  <c:v>27970</c:v>
                </c:pt>
                <c:pt idx="494">
                  <c:v>27974</c:v>
                </c:pt>
                <c:pt idx="495">
                  <c:v>27977</c:v>
                </c:pt>
                <c:pt idx="496">
                  <c:v>27980</c:v>
                </c:pt>
                <c:pt idx="497">
                  <c:v>27983</c:v>
                </c:pt>
                <c:pt idx="498">
                  <c:v>27986</c:v>
                </c:pt>
                <c:pt idx="499">
                  <c:v>27989</c:v>
                </c:pt>
                <c:pt idx="500">
                  <c:v>27992</c:v>
                </c:pt>
                <c:pt idx="501">
                  <c:v>27995</c:v>
                </c:pt>
                <c:pt idx="502">
                  <c:v>27998</c:v>
                </c:pt>
                <c:pt idx="503">
                  <c:v>28001</c:v>
                </c:pt>
                <c:pt idx="504">
                  <c:v>28005</c:v>
                </c:pt>
                <c:pt idx="505">
                  <c:v>28008</c:v>
                </c:pt>
                <c:pt idx="506">
                  <c:v>28011</c:v>
                </c:pt>
                <c:pt idx="507">
                  <c:v>28014</c:v>
                </c:pt>
                <c:pt idx="508">
                  <c:v>28017</c:v>
                </c:pt>
                <c:pt idx="509">
                  <c:v>28020</c:v>
                </c:pt>
                <c:pt idx="510">
                  <c:v>28023</c:v>
                </c:pt>
                <c:pt idx="511">
                  <c:v>28026</c:v>
                </c:pt>
                <c:pt idx="512">
                  <c:v>28029</c:v>
                </c:pt>
                <c:pt idx="513">
                  <c:v>28032</c:v>
                </c:pt>
                <c:pt idx="514">
                  <c:v>28035</c:v>
                </c:pt>
                <c:pt idx="515">
                  <c:v>28038</c:v>
                </c:pt>
                <c:pt idx="516">
                  <c:v>28041</c:v>
                </c:pt>
                <c:pt idx="517">
                  <c:v>28044</c:v>
                </c:pt>
                <c:pt idx="518">
                  <c:v>28047</c:v>
                </c:pt>
                <c:pt idx="519">
                  <c:v>28050</c:v>
                </c:pt>
                <c:pt idx="520">
                  <c:v>28053</c:v>
                </c:pt>
                <c:pt idx="521">
                  <c:v>28056</c:v>
                </c:pt>
                <c:pt idx="522">
                  <c:v>28059</c:v>
                </c:pt>
                <c:pt idx="523">
                  <c:v>28062</c:v>
                </c:pt>
                <c:pt idx="524">
                  <c:v>28066</c:v>
                </c:pt>
                <c:pt idx="525">
                  <c:v>28069</c:v>
                </c:pt>
                <c:pt idx="526">
                  <c:v>28072</c:v>
                </c:pt>
                <c:pt idx="527">
                  <c:v>28075</c:v>
                </c:pt>
                <c:pt idx="528">
                  <c:v>28078</c:v>
                </c:pt>
                <c:pt idx="529">
                  <c:v>28081</c:v>
                </c:pt>
                <c:pt idx="530">
                  <c:v>28084</c:v>
                </c:pt>
                <c:pt idx="531">
                  <c:v>28087</c:v>
                </c:pt>
                <c:pt idx="532">
                  <c:v>28090</c:v>
                </c:pt>
                <c:pt idx="533">
                  <c:v>28093</c:v>
                </c:pt>
                <c:pt idx="534">
                  <c:v>28096</c:v>
                </c:pt>
                <c:pt idx="535">
                  <c:v>28099</c:v>
                </c:pt>
                <c:pt idx="536">
                  <c:v>28102</c:v>
                </c:pt>
                <c:pt idx="537">
                  <c:v>28105</c:v>
                </c:pt>
                <c:pt idx="538">
                  <c:v>28108</c:v>
                </c:pt>
                <c:pt idx="539">
                  <c:v>28111</c:v>
                </c:pt>
                <c:pt idx="540">
                  <c:v>28114</c:v>
                </c:pt>
                <c:pt idx="541">
                  <c:v>28117</c:v>
                </c:pt>
                <c:pt idx="542">
                  <c:v>28120</c:v>
                </c:pt>
                <c:pt idx="543">
                  <c:v>28123</c:v>
                </c:pt>
                <c:pt idx="544">
                  <c:v>28127</c:v>
                </c:pt>
                <c:pt idx="545">
                  <c:v>28130</c:v>
                </c:pt>
                <c:pt idx="546">
                  <c:v>28133</c:v>
                </c:pt>
                <c:pt idx="547">
                  <c:v>28136</c:v>
                </c:pt>
                <c:pt idx="548">
                  <c:v>28139</c:v>
                </c:pt>
                <c:pt idx="549">
                  <c:v>28142</c:v>
                </c:pt>
                <c:pt idx="550">
                  <c:v>28145</c:v>
                </c:pt>
                <c:pt idx="551">
                  <c:v>28148</c:v>
                </c:pt>
                <c:pt idx="552">
                  <c:v>28151</c:v>
                </c:pt>
                <c:pt idx="553">
                  <c:v>28154</c:v>
                </c:pt>
                <c:pt idx="554">
                  <c:v>28158</c:v>
                </c:pt>
                <c:pt idx="555">
                  <c:v>28161</c:v>
                </c:pt>
                <c:pt idx="556">
                  <c:v>28164</c:v>
                </c:pt>
                <c:pt idx="557">
                  <c:v>28167</c:v>
                </c:pt>
                <c:pt idx="558">
                  <c:v>28170</c:v>
                </c:pt>
                <c:pt idx="559">
                  <c:v>28173</c:v>
                </c:pt>
                <c:pt idx="560">
                  <c:v>28176</c:v>
                </c:pt>
                <c:pt idx="561">
                  <c:v>28179</c:v>
                </c:pt>
                <c:pt idx="562">
                  <c:v>28182</c:v>
                </c:pt>
                <c:pt idx="563">
                  <c:v>28186</c:v>
                </c:pt>
                <c:pt idx="564">
                  <c:v>28189</c:v>
                </c:pt>
                <c:pt idx="565">
                  <c:v>28192</c:v>
                </c:pt>
                <c:pt idx="566">
                  <c:v>28195</c:v>
                </c:pt>
                <c:pt idx="567">
                  <c:v>28198</c:v>
                </c:pt>
                <c:pt idx="568">
                  <c:v>28201</c:v>
                </c:pt>
                <c:pt idx="569">
                  <c:v>28204</c:v>
                </c:pt>
                <c:pt idx="570">
                  <c:v>28207</c:v>
                </c:pt>
                <c:pt idx="571">
                  <c:v>28210</c:v>
                </c:pt>
                <c:pt idx="572">
                  <c:v>28213</c:v>
                </c:pt>
                <c:pt idx="573">
                  <c:v>28217</c:v>
                </c:pt>
                <c:pt idx="574">
                  <c:v>28220</c:v>
                </c:pt>
                <c:pt idx="575">
                  <c:v>28223</c:v>
                </c:pt>
                <c:pt idx="576">
                  <c:v>28226</c:v>
                </c:pt>
                <c:pt idx="577">
                  <c:v>28229</c:v>
                </c:pt>
                <c:pt idx="578">
                  <c:v>28232</c:v>
                </c:pt>
                <c:pt idx="579">
                  <c:v>28235</c:v>
                </c:pt>
                <c:pt idx="580">
                  <c:v>28238</c:v>
                </c:pt>
                <c:pt idx="581">
                  <c:v>28241</c:v>
                </c:pt>
                <c:pt idx="582">
                  <c:v>28244</c:v>
                </c:pt>
                <c:pt idx="583">
                  <c:v>28247</c:v>
                </c:pt>
                <c:pt idx="584">
                  <c:v>28250</c:v>
                </c:pt>
                <c:pt idx="585">
                  <c:v>28253</c:v>
                </c:pt>
                <c:pt idx="586">
                  <c:v>28256</c:v>
                </c:pt>
                <c:pt idx="587">
                  <c:v>28259</c:v>
                </c:pt>
                <c:pt idx="588">
                  <c:v>28262</c:v>
                </c:pt>
                <c:pt idx="589">
                  <c:v>28265</c:v>
                </c:pt>
                <c:pt idx="590">
                  <c:v>28268</c:v>
                </c:pt>
                <c:pt idx="591">
                  <c:v>28271</c:v>
                </c:pt>
                <c:pt idx="592">
                  <c:v>28274</c:v>
                </c:pt>
                <c:pt idx="593">
                  <c:v>28278</c:v>
                </c:pt>
                <c:pt idx="594">
                  <c:v>28281</c:v>
                </c:pt>
                <c:pt idx="595">
                  <c:v>28284</c:v>
                </c:pt>
                <c:pt idx="596">
                  <c:v>28287</c:v>
                </c:pt>
                <c:pt idx="597">
                  <c:v>28290</c:v>
                </c:pt>
                <c:pt idx="598">
                  <c:v>28293</c:v>
                </c:pt>
                <c:pt idx="599">
                  <c:v>28296</c:v>
                </c:pt>
                <c:pt idx="600">
                  <c:v>28299</c:v>
                </c:pt>
                <c:pt idx="601">
                  <c:v>28302</c:v>
                </c:pt>
                <c:pt idx="602">
                  <c:v>28308</c:v>
                </c:pt>
                <c:pt idx="603">
                  <c:v>28311</c:v>
                </c:pt>
                <c:pt idx="604">
                  <c:v>28314</c:v>
                </c:pt>
                <c:pt idx="605">
                  <c:v>28317</c:v>
                </c:pt>
                <c:pt idx="606">
                  <c:v>28320</c:v>
                </c:pt>
                <c:pt idx="607">
                  <c:v>28323</c:v>
                </c:pt>
                <c:pt idx="608">
                  <c:v>28326</c:v>
                </c:pt>
                <c:pt idx="609">
                  <c:v>28329</c:v>
                </c:pt>
                <c:pt idx="610">
                  <c:v>28332</c:v>
                </c:pt>
                <c:pt idx="611">
                  <c:v>28339</c:v>
                </c:pt>
                <c:pt idx="612">
                  <c:v>28342</c:v>
                </c:pt>
                <c:pt idx="613">
                  <c:v>28345</c:v>
                </c:pt>
                <c:pt idx="614">
                  <c:v>28348</c:v>
                </c:pt>
                <c:pt idx="615">
                  <c:v>28351</c:v>
                </c:pt>
                <c:pt idx="616">
                  <c:v>28354</c:v>
                </c:pt>
                <c:pt idx="617">
                  <c:v>28357</c:v>
                </c:pt>
                <c:pt idx="618">
                  <c:v>28360</c:v>
                </c:pt>
                <c:pt idx="619">
                  <c:v>28363</c:v>
                </c:pt>
                <c:pt idx="620">
                  <c:v>28366</c:v>
                </c:pt>
                <c:pt idx="621">
                  <c:v>28370</c:v>
                </c:pt>
                <c:pt idx="622">
                  <c:v>28373</c:v>
                </c:pt>
                <c:pt idx="623">
                  <c:v>28376</c:v>
                </c:pt>
                <c:pt idx="624">
                  <c:v>28379</c:v>
                </c:pt>
                <c:pt idx="625">
                  <c:v>28382</c:v>
                </c:pt>
                <c:pt idx="626">
                  <c:v>28385</c:v>
                </c:pt>
                <c:pt idx="627">
                  <c:v>28388</c:v>
                </c:pt>
                <c:pt idx="628">
                  <c:v>28391</c:v>
                </c:pt>
                <c:pt idx="629">
                  <c:v>28394</c:v>
                </c:pt>
                <c:pt idx="630">
                  <c:v>28397</c:v>
                </c:pt>
                <c:pt idx="631">
                  <c:v>28400</c:v>
                </c:pt>
                <c:pt idx="632">
                  <c:v>28403</c:v>
                </c:pt>
                <c:pt idx="633">
                  <c:v>28406</c:v>
                </c:pt>
                <c:pt idx="634">
                  <c:v>28409</c:v>
                </c:pt>
                <c:pt idx="635">
                  <c:v>28412</c:v>
                </c:pt>
                <c:pt idx="636">
                  <c:v>28415</c:v>
                </c:pt>
                <c:pt idx="637">
                  <c:v>28418</c:v>
                </c:pt>
                <c:pt idx="638">
                  <c:v>28421</c:v>
                </c:pt>
                <c:pt idx="639">
                  <c:v>28424</c:v>
                </c:pt>
                <c:pt idx="640">
                  <c:v>28427</c:v>
                </c:pt>
                <c:pt idx="641">
                  <c:v>28431</c:v>
                </c:pt>
                <c:pt idx="642">
                  <c:v>28434</c:v>
                </c:pt>
                <c:pt idx="643">
                  <c:v>28437</c:v>
                </c:pt>
                <c:pt idx="644">
                  <c:v>28440</c:v>
                </c:pt>
                <c:pt idx="645">
                  <c:v>28443</c:v>
                </c:pt>
                <c:pt idx="646">
                  <c:v>28446</c:v>
                </c:pt>
                <c:pt idx="647">
                  <c:v>28449</c:v>
                </c:pt>
                <c:pt idx="648">
                  <c:v>28452</c:v>
                </c:pt>
                <c:pt idx="649">
                  <c:v>28455</c:v>
                </c:pt>
                <c:pt idx="650">
                  <c:v>28458</c:v>
                </c:pt>
                <c:pt idx="651">
                  <c:v>28461</c:v>
                </c:pt>
                <c:pt idx="652">
                  <c:v>28464</c:v>
                </c:pt>
                <c:pt idx="653">
                  <c:v>28467</c:v>
                </c:pt>
                <c:pt idx="654">
                  <c:v>28470</c:v>
                </c:pt>
                <c:pt idx="655">
                  <c:v>28473</c:v>
                </c:pt>
                <c:pt idx="656">
                  <c:v>28476</c:v>
                </c:pt>
                <c:pt idx="657">
                  <c:v>28479</c:v>
                </c:pt>
                <c:pt idx="658">
                  <c:v>28482</c:v>
                </c:pt>
                <c:pt idx="659">
                  <c:v>28485</c:v>
                </c:pt>
                <c:pt idx="660">
                  <c:v>28488</c:v>
                </c:pt>
                <c:pt idx="661">
                  <c:v>28857</c:v>
                </c:pt>
                <c:pt idx="662">
                  <c:v>28860</c:v>
                </c:pt>
                <c:pt idx="663">
                  <c:v>28863</c:v>
                </c:pt>
                <c:pt idx="664">
                  <c:v>28866</c:v>
                </c:pt>
                <c:pt idx="665">
                  <c:v>28869</c:v>
                </c:pt>
                <c:pt idx="666">
                  <c:v>28872</c:v>
                </c:pt>
                <c:pt idx="667">
                  <c:v>28875</c:v>
                </c:pt>
                <c:pt idx="668">
                  <c:v>28878</c:v>
                </c:pt>
                <c:pt idx="669">
                  <c:v>28881</c:v>
                </c:pt>
                <c:pt idx="670">
                  <c:v>28884</c:v>
                </c:pt>
                <c:pt idx="671">
                  <c:v>28888</c:v>
                </c:pt>
                <c:pt idx="672">
                  <c:v>28891</c:v>
                </c:pt>
                <c:pt idx="673">
                  <c:v>28894</c:v>
                </c:pt>
                <c:pt idx="674">
                  <c:v>28897</c:v>
                </c:pt>
                <c:pt idx="675">
                  <c:v>28900</c:v>
                </c:pt>
                <c:pt idx="676">
                  <c:v>28903</c:v>
                </c:pt>
                <c:pt idx="677">
                  <c:v>28906</c:v>
                </c:pt>
                <c:pt idx="678">
                  <c:v>28909</c:v>
                </c:pt>
                <c:pt idx="679">
                  <c:v>28912</c:v>
                </c:pt>
                <c:pt idx="680">
                  <c:v>28914</c:v>
                </c:pt>
                <c:pt idx="681">
                  <c:v>28916</c:v>
                </c:pt>
                <c:pt idx="682">
                  <c:v>28919</c:v>
                </c:pt>
                <c:pt idx="683">
                  <c:v>28922</c:v>
                </c:pt>
                <c:pt idx="684">
                  <c:v>28925</c:v>
                </c:pt>
                <c:pt idx="685">
                  <c:v>28928</c:v>
                </c:pt>
                <c:pt idx="686">
                  <c:v>28931</c:v>
                </c:pt>
                <c:pt idx="687">
                  <c:v>28934</c:v>
                </c:pt>
                <c:pt idx="688">
                  <c:v>28937</c:v>
                </c:pt>
                <c:pt idx="689">
                  <c:v>28940</c:v>
                </c:pt>
                <c:pt idx="690">
                  <c:v>28943</c:v>
                </c:pt>
                <c:pt idx="691">
                  <c:v>28947</c:v>
                </c:pt>
                <c:pt idx="692">
                  <c:v>28950</c:v>
                </c:pt>
                <c:pt idx="693">
                  <c:v>28953</c:v>
                </c:pt>
                <c:pt idx="694">
                  <c:v>28956</c:v>
                </c:pt>
                <c:pt idx="695">
                  <c:v>28959</c:v>
                </c:pt>
                <c:pt idx="696">
                  <c:v>28962</c:v>
                </c:pt>
                <c:pt idx="697">
                  <c:v>28965</c:v>
                </c:pt>
                <c:pt idx="698">
                  <c:v>28968</c:v>
                </c:pt>
                <c:pt idx="699">
                  <c:v>28971</c:v>
                </c:pt>
                <c:pt idx="700">
                  <c:v>28974</c:v>
                </c:pt>
                <c:pt idx="701">
                  <c:v>28977</c:v>
                </c:pt>
                <c:pt idx="702">
                  <c:v>28980</c:v>
                </c:pt>
                <c:pt idx="703">
                  <c:v>28983</c:v>
                </c:pt>
                <c:pt idx="704">
                  <c:v>28986</c:v>
                </c:pt>
                <c:pt idx="705">
                  <c:v>28989</c:v>
                </c:pt>
                <c:pt idx="706">
                  <c:v>28992</c:v>
                </c:pt>
                <c:pt idx="707">
                  <c:v>28995</c:v>
                </c:pt>
                <c:pt idx="708">
                  <c:v>28998</c:v>
                </c:pt>
                <c:pt idx="709">
                  <c:v>29001</c:v>
                </c:pt>
                <c:pt idx="710">
                  <c:v>29004</c:v>
                </c:pt>
                <c:pt idx="711">
                  <c:v>29008</c:v>
                </c:pt>
                <c:pt idx="712">
                  <c:v>29011</c:v>
                </c:pt>
                <c:pt idx="713">
                  <c:v>29014</c:v>
                </c:pt>
                <c:pt idx="714">
                  <c:v>29017</c:v>
                </c:pt>
                <c:pt idx="715">
                  <c:v>29020</c:v>
                </c:pt>
                <c:pt idx="716">
                  <c:v>29023</c:v>
                </c:pt>
                <c:pt idx="717">
                  <c:v>29026</c:v>
                </c:pt>
                <c:pt idx="718">
                  <c:v>29029</c:v>
                </c:pt>
                <c:pt idx="719">
                  <c:v>29032</c:v>
                </c:pt>
                <c:pt idx="720">
                  <c:v>29035</c:v>
                </c:pt>
                <c:pt idx="721">
                  <c:v>29038</c:v>
                </c:pt>
                <c:pt idx="722">
                  <c:v>29041</c:v>
                </c:pt>
                <c:pt idx="723">
                  <c:v>29044</c:v>
                </c:pt>
                <c:pt idx="724">
                  <c:v>29047</c:v>
                </c:pt>
                <c:pt idx="725">
                  <c:v>29050</c:v>
                </c:pt>
                <c:pt idx="726">
                  <c:v>29053</c:v>
                </c:pt>
                <c:pt idx="727">
                  <c:v>29056</c:v>
                </c:pt>
                <c:pt idx="728">
                  <c:v>29059</c:v>
                </c:pt>
                <c:pt idx="729">
                  <c:v>29062</c:v>
                </c:pt>
                <c:pt idx="730">
                  <c:v>29065</c:v>
                </c:pt>
                <c:pt idx="731">
                  <c:v>29069</c:v>
                </c:pt>
                <c:pt idx="732">
                  <c:v>29072</c:v>
                </c:pt>
                <c:pt idx="733">
                  <c:v>29075</c:v>
                </c:pt>
                <c:pt idx="734">
                  <c:v>29078</c:v>
                </c:pt>
                <c:pt idx="735">
                  <c:v>29081</c:v>
                </c:pt>
                <c:pt idx="736">
                  <c:v>29084</c:v>
                </c:pt>
                <c:pt idx="737">
                  <c:v>29087</c:v>
                </c:pt>
                <c:pt idx="738">
                  <c:v>29090</c:v>
                </c:pt>
                <c:pt idx="739">
                  <c:v>29093</c:v>
                </c:pt>
                <c:pt idx="740">
                  <c:v>29096</c:v>
                </c:pt>
                <c:pt idx="741">
                  <c:v>29100</c:v>
                </c:pt>
                <c:pt idx="742">
                  <c:v>29103</c:v>
                </c:pt>
                <c:pt idx="743">
                  <c:v>29106</c:v>
                </c:pt>
                <c:pt idx="744">
                  <c:v>29109</c:v>
                </c:pt>
                <c:pt idx="745">
                  <c:v>29112</c:v>
                </c:pt>
                <c:pt idx="746">
                  <c:v>29115</c:v>
                </c:pt>
                <c:pt idx="747">
                  <c:v>29118</c:v>
                </c:pt>
                <c:pt idx="748">
                  <c:v>29121</c:v>
                </c:pt>
                <c:pt idx="749">
                  <c:v>29124</c:v>
                </c:pt>
                <c:pt idx="750">
                  <c:v>29127</c:v>
                </c:pt>
                <c:pt idx="751">
                  <c:v>29130</c:v>
                </c:pt>
                <c:pt idx="752">
                  <c:v>29133</c:v>
                </c:pt>
                <c:pt idx="753">
                  <c:v>29136</c:v>
                </c:pt>
                <c:pt idx="754">
                  <c:v>29139</c:v>
                </c:pt>
                <c:pt idx="755">
                  <c:v>29142</c:v>
                </c:pt>
                <c:pt idx="756">
                  <c:v>29145</c:v>
                </c:pt>
                <c:pt idx="757">
                  <c:v>29148</c:v>
                </c:pt>
                <c:pt idx="758">
                  <c:v>29151</c:v>
                </c:pt>
                <c:pt idx="759">
                  <c:v>29154</c:v>
                </c:pt>
                <c:pt idx="760">
                  <c:v>29157</c:v>
                </c:pt>
                <c:pt idx="761">
                  <c:v>29161</c:v>
                </c:pt>
                <c:pt idx="762">
                  <c:v>29164</c:v>
                </c:pt>
                <c:pt idx="763">
                  <c:v>29167</c:v>
                </c:pt>
                <c:pt idx="764">
                  <c:v>29170</c:v>
                </c:pt>
                <c:pt idx="765">
                  <c:v>29173</c:v>
                </c:pt>
                <c:pt idx="766">
                  <c:v>29176</c:v>
                </c:pt>
                <c:pt idx="767">
                  <c:v>29179</c:v>
                </c:pt>
                <c:pt idx="768">
                  <c:v>29182</c:v>
                </c:pt>
                <c:pt idx="769">
                  <c:v>29185</c:v>
                </c:pt>
                <c:pt idx="770">
                  <c:v>29188</c:v>
                </c:pt>
                <c:pt idx="771">
                  <c:v>29191</c:v>
                </c:pt>
                <c:pt idx="772">
                  <c:v>29194</c:v>
                </c:pt>
                <c:pt idx="773">
                  <c:v>29197</c:v>
                </c:pt>
                <c:pt idx="774">
                  <c:v>29200</c:v>
                </c:pt>
                <c:pt idx="775">
                  <c:v>29203</c:v>
                </c:pt>
                <c:pt idx="776">
                  <c:v>29206</c:v>
                </c:pt>
                <c:pt idx="777">
                  <c:v>29209</c:v>
                </c:pt>
                <c:pt idx="778">
                  <c:v>29212</c:v>
                </c:pt>
                <c:pt idx="779">
                  <c:v>29215</c:v>
                </c:pt>
                <c:pt idx="780">
                  <c:v>29218</c:v>
                </c:pt>
                <c:pt idx="781">
                  <c:v>29222</c:v>
                </c:pt>
                <c:pt idx="782">
                  <c:v>29225</c:v>
                </c:pt>
                <c:pt idx="783">
                  <c:v>29228</c:v>
                </c:pt>
                <c:pt idx="784">
                  <c:v>29231</c:v>
                </c:pt>
                <c:pt idx="785">
                  <c:v>29234</c:v>
                </c:pt>
                <c:pt idx="786">
                  <c:v>29237</c:v>
                </c:pt>
                <c:pt idx="787">
                  <c:v>29240</c:v>
                </c:pt>
                <c:pt idx="788">
                  <c:v>29243</c:v>
                </c:pt>
                <c:pt idx="789">
                  <c:v>29246</c:v>
                </c:pt>
                <c:pt idx="790">
                  <c:v>29249</c:v>
                </c:pt>
                <c:pt idx="791">
                  <c:v>29253</c:v>
                </c:pt>
                <c:pt idx="792">
                  <c:v>29256</c:v>
                </c:pt>
                <c:pt idx="793">
                  <c:v>29259</c:v>
                </c:pt>
                <c:pt idx="794">
                  <c:v>29262</c:v>
                </c:pt>
                <c:pt idx="795">
                  <c:v>29265</c:v>
                </c:pt>
                <c:pt idx="796">
                  <c:v>29268</c:v>
                </c:pt>
                <c:pt idx="797">
                  <c:v>29271</c:v>
                </c:pt>
                <c:pt idx="798">
                  <c:v>29274</c:v>
                </c:pt>
                <c:pt idx="799">
                  <c:v>29277</c:v>
                </c:pt>
                <c:pt idx="800">
                  <c:v>29280</c:v>
                </c:pt>
                <c:pt idx="801">
                  <c:v>29282</c:v>
                </c:pt>
                <c:pt idx="802">
                  <c:v>29285</c:v>
                </c:pt>
                <c:pt idx="803">
                  <c:v>29288</c:v>
                </c:pt>
                <c:pt idx="804">
                  <c:v>29291</c:v>
                </c:pt>
                <c:pt idx="805">
                  <c:v>29294</c:v>
                </c:pt>
                <c:pt idx="806">
                  <c:v>29297</c:v>
                </c:pt>
                <c:pt idx="807">
                  <c:v>29300</c:v>
                </c:pt>
                <c:pt idx="808">
                  <c:v>29303</c:v>
                </c:pt>
                <c:pt idx="809">
                  <c:v>29306</c:v>
                </c:pt>
                <c:pt idx="810">
                  <c:v>29309</c:v>
                </c:pt>
                <c:pt idx="811">
                  <c:v>29313</c:v>
                </c:pt>
                <c:pt idx="812">
                  <c:v>29316</c:v>
                </c:pt>
                <c:pt idx="813">
                  <c:v>29319</c:v>
                </c:pt>
                <c:pt idx="814">
                  <c:v>29322</c:v>
                </c:pt>
                <c:pt idx="815">
                  <c:v>29325</c:v>
                </c:pt>
                <c:pt idx="816">
                  <c:v>29328</c:v>
                </c:pt>
                <c:pt idx="817">
                  <c:v>29331</c:v>
                </c:pt>
                <c:pt idx="818">
                  <c:v>29334</c:v>
                </c:pt>
                <c:pt idx="819">
                  <c:v>29337</c:v>
                </c:pt>
                <c:pt idx="820">
                  <c:v>29340</c:v>
                </c:pt>
                <c:pt idx="821">
                  <c:v>29343</c:v>
                </c:pt>
                <c:pt idx="822">
                  <c:v>29346</c:v>
                </c:pt>
                <c:pt idx="823">
                  <c:v>29349</c:v>
                </c:pt>
                <c:pt idx="824">
                  <c:v>29352</c:v>
                </c:pt>
                <c:pt idx="825">
                  <c:v>29355</c:v>
                </c:pt>
                <c:pt idx="826">
                  <c:v>29358</c:v>
                </c:pt>
                <c:pt idx="827">
                  <c:v>29361</c:v>
                </c:pt>
                <c:pt idx="828">
                  <c:v>29364</c:v>
                </c:pt>
                <c:pt idx="829">
                  <c:v>29367</c:v>
                </c:pt>
                <c:pt idx="830">
                  <c:v>29370</c:v>
                </c:pt>
                <c:pt idx="831">
                  <c:v>29374</c:v>
                </c:pt>
                <c:pt idx="832">
                  <c:v>29377</c:v>
                </c:pt>
                <c:pt idx="833">
                  <c:v>29380</c:v>
                </c:pt>
                <c:pt idx="834">
                  <c:v>29383</c:v>
                </c:pt>
                <c:pt idx="835">
                  <c:v>29386</c:v>
                </c:pt>
                <c:pt idx="836">
                  <c:v>29389</c:v>
                </c:pt>
                <c:pt idx="837">
                  <c:v>29392</c:v>
                </c:pt>
                <c:pt idx="838">
                  <c:v>29395</c:v>
                </c:pt>
                <c:pt idx="839">
                  <c:v>29398</c:v>
                </c:pt>
                <c:pt idx="840">
                  <c:v>29401</c:v>
                </c:pt>
                <c:pt idx="841">
                  <c:v>29404</c:v>
                </c:pt>
                <c:pt idx="842">
                  <c:v>29407</c:v>
                </c:pt>
                <c:pt idx="843">
                  <c:v>29410</c:v>
                </c:pt>
                <c:pt idx="844">
                  <c:v>29413</c:v>
                </c:pt>
                <c:pt idx="845">
                  <c:v>29416</c:v>
                </c:pt>
                <c:pt idx="846">
                  <c:v>29419</c:v>
                </c:pt>
                <c:pt idx="847">
                  <c:v>29422</c:v>
                </c:pt>
                <c:pt idx="848">
                  <c:v>29425</c:v>
                </c:pt>
                <c:pt idx="849">
                  <c:v>29428</c:v>
                </c:pt>
                <c:pt idx="850">
                  <c:v>29431</c:v>
                </c:pt>
                <c:pt idx="851">
                  <c:v>29435</c:v>
                </c:pt>
                <c:pt idx="852">
                  <c:v>29438</c:v>
                </c:pt>
                <c:pt idx="853">
                  <c:v>29441</c:v>
                </c:pt>
                <c:pt idx="854">
                  <c:v>29444</c:v>
                </c:pt>
                <c:pt idx="855">
                  <c:v>29447</c:v>
                </c:pt>
                <c:pt idx="856">
                  <c:v>29450</c:v>
                </c:pt>
                <c:pt idx="857">
                  <c:v>29453</c:v>
                </c:pt>
                <c:pt idx="858">
                  <c:v>29456</c:v>
                </c:pt>
                <c:pt idx="859">
                  <c:v>29459</c:v>
                </c:pt>
                <c:pt idx="860">
                  <c:v>29462</c:v>
                </c:pt>
                <c:pt idx="861">
                  <c:v>29466</c:v>
                </c:pt>
                <c:pt idx="862">
                  <c:v>29469</c:v>
                </c:pt>
                <c:pt idx="863">
                  <c:v>29472</c:v>
                </c:pt>
                <c:pt idx="864">
                  <c:v>29475</c:v>
                </c:pt>
                <c:pt idx="865">
                  <c:v>29478</c:v>
                </c:pt>
                <c:pt idx="866">
                  <c:v>29481</c:v>
                </c:pt>
                <c:pt idx="867">
                  <c:v>29484</c:v>
                </c:pt>
                <c:pt idx="868">
                  <c:v>29487</c:v>
                </c:pt>
                <c:pt idx="869">
                  <c:v>29490</c:v>
                </c:pt>
                <c:pt idx="870">
                  <c:v>29493</c:v>
                </c:pt>
                <c:pt idx="871">
                  <c:v>29496</c:v>
                </c:pt>
                <c:pt idx="872">
                  <c:v>29499</c:v>
                </c:pt>
                <c:pt idx="873">
                  <c:v>29502</c:v>
                </c:pt>
                <c:pt idx="874">
                  <c:v>29505</c:v>
                </c:pt>
                <c:pt idx="875">
                  <c:v>29508</c:v>
                </c:pt>
                <c:pt idx="876">
                  <c:v>29511</c:v>
                </c:pt>
                <c:pt idx="877">
                  <c:v>29514</c:v>
                </c:pt>
                <c:pt idx="878">
                  <c:v>29517</c:v>
                </c:pt>
                <c:pt idx="879">
                  <c:v>29520</c:v>
                </c:pt>
                <c:pt idx="880">
                  <c:v>29523</c:v>
                </c:pt>
                <c:pt idx="881">
                  <c:v>29527</c:v>
                </c:pt>
                <c:pt idx="882">
                  <c:v>29530</c:v>
                </c:pt>
                <c:pt idx="883">
                  <c:v>29533</c:v>
                </c:pt>
                <c:pt idx="884">
                  <c:v>29536</c:v>
                </c:pt>
                <c:pt idx="885">
                  <c:v>29539</c:v>
                </c:pt>
                <c:pt idx="886">
                  <c:v>29542</c:v>
                </c:pt>
                <c:pt idx="887">
                  <c:v>29545</c:v>
                </c:pt>
                <c:pt idx="888">
                  <c:v>29548</c:v>
                </c:pt>
                <c:pt idx="889">
                  <c:v>29551</c:v>
                </c:pt>
                <c:pt idx="890">
                  <c:v>29554</c:v>
                </c:pt>
                <c:pt idx="891">
                  <c:v>29557</c:v>
                </c:pt>
                <c:pt idx="892">
                  <c:v>29560</c:v>
                </c:pt>
                <c:pt idx="893">
                  <c:v>29563</c:v>
                </c:pt>
                <c:pt idx="894">
                  <c:v>29566</c:v>
                </c:pt>
                <c:pt idx="895">
                  <c:v>29569</c:v>
                </c:pt>
                <c:pt idx="896">
                  <c:v>29572</c:v>
                </c:pt>
                <c:pt idx="897">
                  <c:v>29575</c:v>
                </c:pt>
                <c:pt idx="898">
                  <c:v>29578</c:v>
                </c:pt>
                <c:pt idx="899">
                  <c:v>29581</c:v>
                </c:pt>
                <c:pt idx="900">
                  <c:v>29584</c:v>
                </c:pt>
                <c:pt idx="901">
                  <c:v>29588</c:v>
                </c:pt>
                <c:pt idx="902">
                  <c:v>29591</c:v>
                </c:pt>
                <c:pt idx="903">
                  <c:v>29594</c:v>
                </c:pt>
                <c:pt idx="904">
                  <c:v>29597</c:v>
                </c:pt>
                <c:pt idx="905">
                  <c:v>29600</c:v>
                </c:pt>
                <c:pt idx="906">
                  <c:v>29603</c:v>
                </c:pt>
                <c:pt idx="907">
                  <c:v>29606</c:v>
                </c:pt>
                <c:pt idx="908">
                  <c:v>29609</c:v>
                </c:pt>
                <c:pt idx="909">
                  <c:v>29612</c:v>
                </c:pt>
                <c:pt idx="910">
                  <c:v>29615</c:v>
                </c:pt>
                <c:pt idx="911">
                  <c:v>29619</c:v>
                </c:pt>
                <c:pt idx="912">
                  <c:v>29622</c:v>
                </c:pt>
                <c:pt idx="913">
                  <c:v>29625</c:v>
                </c:pt>
                <c:pt idx="914">
                  <c:v>29628</c:v>
                </c:pt>
                <c:pt idx="915">
                  <c:v>29631</c:v>
                </c:pt>
                <c:pt idx="916">
                  <c:v>29634</c:v>
                </c:pt>
                <c:pt idx="917">
                  <c:v>29637</c:v>
                </c:pt>
                <c:pt idx="918">
                  <c:v>29640</c:v>
                </c:pt>
                <c:pt idx="919">
                  <c:v>29643</c:v>
                </c:pt>
                <c:pt idx="920">
                  <c:v>29645</c:v>
                </c:pt>
                <c:pt idx="921">
                  <c:v>29647</c:v>
                </c:pt>
                <c:pt idx="922">
                  <c:v>29650</c:v>
                </c:pt>
                <c:pt idx="923">
                  <c:v>29653</c:v>
                </c:pt>
                <c:pt idx="924">
                  <c:v>29656</c:v>
                </c:pt>
                <c:pt idx="925">
                  <c:v>29659</c:v>
                </c:pt>
                <c:pt idx="926">
                  <c:v>29662</c:v>
                </c:pt>
                <c:pt idx="927">
                  <c:v>29665</c:v>
                </c:pt>
                <c:pt idx="928">
                  <c:v>29668</c:v>
                </c:pt>
                <c:pt idx="929">
                  <c:v>29671</c:v>
                </c:pt>
                <c:pt idx="930">
                  <c:v>29674</c:v>
                </c:pt>
                <c:pt idx="931">
                  <c:v>29678</c:v>
                </c:pt>
                <c:pt idx="932">
                  <c:v>29681</c:v>
                </c:pt>
                <c:pt idx="933">
                  <c:v>29684</c:v>
                </c:pt>
                <c:pt idx="934">
                  <c:v>29687</c:v>
                </c:pt>
                <c:pt idx="935">
                  <c:v>29690</c:v>
                </c:pt>
                <c:pt idx="936">
                  <c:v>29693</c:v>
                </c:pt>
                <c:pt idx="937">
                  <c:v>29696</c:v>
                </c:pt>
                <c:pt idx="938">
                  <c:v>29699</c:v>
                </c:pt>
                <c:pt idx="939">
                  <c:v>29702</c:v>
                </c:pt>
                <c:pt idx="940">
                  <c:v>29705</c:v>
                </c:pt>
                <c:pt idx="941">
                  <c:v>29708</c:v>
                </c:pt>
                <c:pt idx="942">
                  <c:v>29711</c:v>
                </c:pt>
                <c:pt idx="943">
                  <c:v>29714</c:v>
                </c:pt>
                <c:pt idx="944">
                  <c:v>29717</c:v>
                </c:pt>
                <c:pt idx="945">
                  <c:v>29720</c:v>
                </c:pt>
                <c:pt idx="946">
                  <c:v>29723</c:v>
                </c:pt>
                <c:pt idx="947">
                  <c:v>29726</c:v>
                </c:pt>
                <c:pt idx="948">
                  <c:v>29729</c:v>
                </c:pt>
                <c:pt idx="949">
                  <c:v>29732</c:v>
                </c:pt>
                <c:pt idx="950">
                  <c:v>29735</c:v>
                </c:pt>
                <c:pt idx="951">
                  <c:v>29739</c:v>
                </c:pt>
                <c:pt idx="952">
                  <c:v>29742</c:v>
                </c:pt>
                <c:pt idx="953">
                  <c:v>29745</c:v>
                </c:pt>
                <c:pt idx="954">
                  <c:v>29748</c:v>
                </c:pt>
                <c:pt idx="955">
                  <c:v>29751</c:v>
                </c:pt>
                <c:pt idx="956">
                  <c:v>29754</c:v>
                </c:pt>
                <c:pt idx="957">
                  <c:v>29757</c:v>
                </c:pt>
                <c:pt idx="958">
                  <c:v>29760</c:v>
                </c:pt>
                <c:pt idx="959">
                  <c:v>29763</c:v>
                </c:pt>
                <c:pt idx="960">
                  <c:v>29766</c:v>
                </c:pt>
                <c:pt idx="961">
                  <c:v>29769</c:v>
                </c:pt>
                <c:pt idx="962">
                  <c:v>29772</c:v>
                </c:pt>
                <c:pt idx="963">
                  <c:v>29775</c:v>
                </c:pt>
                <c:pt idx="964">
                  <c:v>29778</c:v>
                </c:pt>
                <c:pt idx="965">
                  <c:v>29781</c:v>
                </c:pt>
                <c:pt idx="966">
                  <c:v>29784</c:v>
                </c:pt>
                <c:pt idx="967">
                  <c:v>29787</c:v>
                </c:pt>
                <c:pt idx="968">
                  <c:v>29790</c:v>
                </c:pt>
                <c:pt idx="969">
                  <c:v>29793</c:v>
                </c:pt>
                <c:pt idx="970">
                  <c:v>29796</c:v>
                </c:pt>
                <c:pt idx="971">
                  <c:v>29800</c:v>
                </c:pt>
                <c:pt idx="972">
                  <c:v>29803</c:v>
                </c:pt>
                <c:pt idx="973">
                  <c:v>29806</c:v>
                </c:pt>
                <c:pt idx="974">
                  <c:v>29809</c:v>
                </c:pt>
                <c:pt idx="975">
                  <c:v>29812</c:v>
                </c:pt>
                <c:pt idx="976">
                  <c:v>29815</c:v>
                </c:pt>
                <c:pt idx="977">
                  <c:v>29818</c:v>
                </c:pt>
                <c:pt idx="978">
                  <c:v>29821</c:v>
                </c:pt>
                <c:pt idx="979">
                  <c:v>29824</c:v>
                </c:pt>
                <c:pt idx="980">
                  <c:v>29827</c:v>
                </c:pt>
                <c:pt idx="981">
                  <c:v>29831</c:v>
                </c:pt>
                <c:pt idx="982">
                  <c:v>29834</c:v>
                </c:pt>
                <c:pt idx="983">
                  <c:v>29837</c:v>
                </c:pt>
                <c:pt idx="984">
                  <c:v>29840</c:v>
                </c:pt>
                <c:pt idx="985">
                  <c:v>29843</c:v>
                </c:pt>
                <c:pt idx="986">
                  <c:v>29846</c:v>
                </c:pt>
                <c:pt idx="987">
                  <c:v>29849</c:v>
                </c:pt>
                <c:pt idx="988">
                  <c:v>29852</c:v>
                </c:pt>
                <c:pt idx="989">
                  <c:v>29855</c:v>
                </c:pt>
                <c:pt idx="990">
                  <c:v>29858</c:v>
                </c:pt>
                <c:pt idx="991">
                  <c:v>29861</c:v>
                </c:pt>
                <c:pt idx="992">
                  <c:v>29864</c:v>
                </c:pt>
                <c:pt idx="993">
                  <c:v>29867</c:v>
                </c:pt>
                <c:pt idx="994">
                  <c:v>29870</c:v>
                </c:pt>
                <c:pt idx="995">
                  <c:v>29873</c:v>
                </c:pt>
                <c:pt idx="996">
                  <c:v>29876</c:v>
                </c:pt>
                <c:pt idx="997">
                  <c:v>29879</c:v>
                </c:pt>
                <c:pt idx="998">
                  <c:v>29882</c:v>
                </c:pt>
                <c:pt idx="999">
                  <c:v>29885</c:v>
                </c:pt>
                <c:pt idx="1000">
                  <c:v>29888</c:v>
                </c:pt>
                <c:pt idx="1001">
                  <c:v>29892</c:v>
                </c:pt>
                <c:pt idx="1002">
                  <c:v>29895</c:v>
                </c:pt>
                <c:pt idx="1003">
                  <c:v>29898</c:v>
                </c:pt>
                <c:pt idx="1004">
                  <c:v>29901</c:v>
                </c:pt>
                <c:pt idx="1005">
                  <c:v>29904</c:v>
                </c:pt>
                <c:pt idx="1006">
                  <c:v>29907</c:v>
                </c:pt>
                <c:pt idx="1007">
                  <c:v>29910</c:v>
                </c:pt>
                <c:pt idx="1008">
                  <c:v>29913</c:v>
                </c:pt>
                <c:pt idx="1009">
                  <c:v>29916</c:v>
                </c:pt>
                <c:pt idx="1010">
                  <c:v>29919</c:v>
                </c:pt>
                <c:pt idx="1011">
                  <c:v>29922</c:v>
                </c:pt>
                <c:pt idx="1012">
                  <c:v>29925</c:v>
                </c:pt>
                <c:pt idx="1013">
                  <c:v>29928</c:v>
                </c:pt>
                <c:pt idx="1014">
                  <c:v>29931</c:v>
                </c:pt>
                <c:pt idx="1015">
                  <c:v>29934</c:v>
                </c:pt>
                <c:pt idx="1016">
                  <c:v>29937</c:v>
                </c:pt>
                <c:pt idx="1017">
                  <c:v>29940</c:v>
                </c:pt>
                <c:pt idx="1018">
                  <c:v>29943</c:v>
                </c:pt>
                <c:pt idx="1019">
                  <c:v>29946</c:v>
                </c:pt>
                <c:pt idx="1020">
                  <c:v>29949</c:v>
                </c:pt>
                <c:pt idx="1021">
                  <c:v>29953</c:v>
                </c:pt>
                <c:pt idx="1022">
                  <c:v>29956</c:v>
                </c:pt>
                <c:pt idx="1023">
                  <c:v>29959</c:v>
                </c:pt>
                <c:pt idx="1024">
                  <c:v>29962</c:v>
                </c:pt>
                <c:pt idx="1025">
                  <c:v>29965</c:v>
                </c:pt>
                <c:pt idx="1026">
                  <c:v>29968</c:v>
                </c:pt>
                <c:pt idx="1027">
                  <c:v>29971</c:v>
                </c:pt>
                <c:pt idx="1028">
                  <c:v>29974</c:v>
                </c:pt>
                <c:pt idx="1029">
                  <c:v>29977</c:v>
                </c:pt>
                <c:pt idx="1030">
                  <c:v>29980</c:v>
                </c:pt>
                <c:pt idx="1031">
                  <c:v>29984</c:v>
                </c:pt>
                <c:pt idx="1032">
                  <c:v>29987</c:v>
                </c:pt>
                <c:pt idx="1033">
                  <c:v>29990</c:v>
                </c:pt>
                <c:pt idx="1034">
                  <c:v>29993</c:v>
                </c:pt>
                <c:pt idx="1035">
                  <c:v>29996</c:v>
                </c:pt>
                <c:pt idx="1036">
                  <c:v>29999</c:v>
                </c:pt>
                <c:pt idx="1037">
                  <c:v>30002</c:v>
                </c:pt>
                <c:pt idx="1038">
                  <c:v>30005</c:v>
                </c:pt>
                <c:pt idx="1039">
                  <c:v>30008</c:v>
                </c:pt>
                <c:pt idx="1040">
                  <c:v>30010</c:v>
                </c:pt>
                <c:pt idx="1041">
                  <c:v>30012</c:v>
                </c:pt>
                <c:pt idx="1042">
                  <c:v>30015</c:v>
                </c:pt>
                <c:pt idx="1043">
                  <c:v>30018</c:v>
                </c:pt>
                <c:pt idx="1044">
                  <c:v>30021</c:v>
                </c:pt>
                <c:pt idx="1045">
                  <c:v>30024</c:v>
                </c:pt>
                <c:pt idx="1046">
                  <c:v>30027</c:v>
                </c:pt>
                <c:pt idx="1047">
                  <c:v>30030</c:v>
                </c:pt>
                <c:pt idx="1048">
                  <c:v>30033</c:v>
                </c:pt>
                <c:pt idx="1049">
                  <c:v>30036</c:v>
                </c:pt>
                <c:pt idx="1050">
                  <c:v>30039</c:v>
                </c:pt>
                <c:pt idx="1051">
                  <c:v>30043</c:v>
                </c:pt>
                <c:pt idx="1052">
                  <c:v>30046</c:v>
                </c:pt>
                <c:pt idx="1053">
                  <c:v>30049</c:v>
                </c:pt>
                <c:pt idx="1054">
                  <c:v>30052</c:v>
                </c:pt>
                <c:pt idx="1055">
                  <c:v>30055</c:v>
                </c:pt>
                <c:pt idx="1056">
                  <c:v>30058</c:v>
                </c:pt>
                <c:pt idx="1057">
                  <c:v>30061</c:v>
                </c:pt>
                <c:pt idx="1058">
                  <c:v>30064</c:v>
                </c:pt>
                <c:pt idx="1059">
                  <c:v>30067</c:v>
                </c:pt>
                <c:pt idx="1060">
                  <c:v>30070</c:v>
                </c:pt>
                <c:pt idx="1061">
                  <c:v>30073</c:v>
                </c:pt>
                <c:pt idx="1062">
                  <c:v>30076</c:v>
                </c:pt>
                <c:pt idx="1063">
                  <c:v>30079</c:v>
                </c:pt>
                <c:pt idx="1064">
                  <c:v>30082</c:v>
                </c:pt>
                <c:pt idx="1065">
                  <c:v>30085</c:v>
                </c:pt>
                <c:pt idx="1066">
                  <c:v>30088</c:v>
                </c:pt>
                <c:pt idx="1067">
                  <c:v>30091</c:v>
                </c:pt>
                <c:pt idx="1068">
                  <c:v>30094</c:v>
                </c:pt>
                <c:pt idx="1069">
                  <c:v>30097</c:v>
                </c:pt>
                <c:pt idx="1070">
                  <c:v>30100</c:v>
                </c:pt>
                <c:pt idx="1071">
                  <c:v>30104</c:v>
                </c:pt>
                <c:pt idx="1072">
                  <c:v>30107</c:v>
                </c:pt>
                <c:pt idx="1073">
                  <c:v>30110</c:v>
                </c:pt>
                <c:pt idx="1074">
                  <c:v>30113</c:v>
                </c:pt>
                <c:pt idx="1075">
                  <c:v>30116</c:v>
                </c:pt>
                <c:pt idx="1076">
                  <c:v>30119</c:v>
                </c:pt>
                <c:pt idx="1077">
                  <c:v>30122</c:v>
                </c:pt>
                <c:pt idx="1078">
                  <c:v>30125</c:v>
                </c:pt>
                <c:pt idx="1079">
                  <c:v>30128</c:v>
                </c:pt>
                <c:pt idx="1080">
                  <c:v>30131</c:v>
                </c:pt>
                <c:pt idx="1081">
                  <c:v>30134</c:v>
                </c:pt>
                <c:pt idx="1082">
                  <c:v>30137</c:v>
                </c:pt>
                <c:pt idx="1083">
                  <c:v>30140</c:v>
                </c:pt>
                <c:pt idx="1084">
                  <c:v>30143</c:v>
                </c:pt>
                <c:pt idx="1085">
                  <c:v>30146</c:v>
                </c:pt>
                <c:pt idx="1086">
                  <c:v>30149</c:v>
                </c:pt>
                <c:pt idx="1087">
                  <c:v>30152</c:v>
                </c:pt>
                <c:pt idx="1088">
                  <c:v>30155</c:v>
                </c:pt>
                <c:pt idx="1089">
                  <c:v>30158</c:v>
                </c:pt>
                <c:pt idx="1090">
                  <c:v>30161</c:v>
                </c:pt>
                <c:pt idx="1091">
                  <c:v>30165</c:v>
                </c:pt>
                <c:pt idx="1092">
                  <c:v>30168</c:v>
                </c:pt>
                <c:pt idx="1093">
                  <c:v>30171</c:v>
                </c:pt>
                <c:pt idx="1094">
                  <c:v>30174</c:v>
                </c:pt>
                <c:pt idx="1095">
                  <c:v>30177</c:v>
                </c:pt>
                <c:pt idx="1096">
                  <c:v>30180</c:v>
                </c:pt>
                <c:pt idx="1097">
                  <c:v>30183</c:v>
                </c:pt>
                <c:pt idx="1098">
                  <c:v>30186</c:v>
                </c:pt>
                <c:pt idx="1099">
                  <c:v>30189</c:v>
                </c:pt>
                <c:pt idx="1100">
                  <c:v>30192</c:v>
                </c:pt>
                <c:pt idx="1101">
                  <c:v>30196</c:v>
                </c:pt>
                <c:pt idx="1102">
                  <c:v>30199</c:v>
                </c:pt>
                <c:pt idx="1103">
                  <c:v>30202</c:v>
                </c:pt>
                <c:pt idx="1104">
                  <c:v>30205</c:v>
                </c:pt>
                <c:pt idx="1105">
                  <c:v>30208</c:v>
                </c:pt>
                <c:pt idx="1106">
                  <c:v>30211</c:v>
                </c:pt>
                <c:pt idx="1107">
                  <c:v>30214</c:v>
                </c:pt>
                <c:pt idx="1108">
                  <c:v>30217</c:v>
                </c:pt>
                <c:pt idx="1109">
                  <c:v>30220</c:v>
                </c:pt>
                <c:pt idx="1110">
                  <c:v>30223</c:v>
                </c:pt>
                <c:pt idx="1111">
                  <c:v>30226</c:v>
                </c:pt>
                <c:pt idx="1112">
                  <c:v>30229</c:v>
                </c:pt>
                <c:pt idx="1113">
                  <c:v>30232</c:v>
                </c:pt>
                <c:pt idx="1114">
                  <c:v>30235</c:v>
                </c:pt>
                <c:pt idx="1115">
                  <c:v>30238</c:v>
                </c:pt>
                <c:pt idx="1116">
                  <c:v>30241</c:v>
                </c:pt>
                <c:pt idx="1117">
                  <c:v>30244</c:v>
                </c:pt>
                <c:pt idx="1118">
                  <c:v>30247</c:v>
                </c:pt>
                <c:pt idx="1119">
                  <c:v>30250</c:v>
                </c:pt>
                <c:pt idx="1120">
                  <c:v>30253</c:v>
                </c:pt>
                <c:pt idx="1121">
                  <c:v>30257</c:v>
                </c:pt>
                <c:pt idx="1122">
                  <c:v>30260</c:v>
                </c:pt>
                <c:pt idx="1123">
                  <c:v>30263</c:v>
                </c:pt>
                <c:pt idx="1124">
                  <c:v>30266</c:v>
                </c:pt>
                <c:pt idx="1125">
                  <c:v>30269</c:v>
                </c:pt>
                <c:pt idx="1126">
                  <c:v>30272</c:v>
                </c:pt>
                <c:pt idx="1127">
                  <c:v>30275</c:v>
                </c:pt>
                <c:pt idx="1128">
                  <c:v>30278</c:v>
                </c:pt>
                <c:pt idx="1129">
                  <c:v>30281</c:v>
                </c:pt>
                <c:pt idx="1130">
                  <c:v>30284</c:v>
                </c:pt>
                <c:pt idx="1131">
                  <c:v>30287</c:v>
                </c:pt>
                <c:pt idx="1132">
                  <c:v>30290</c:v>
                </c:pt>
                <c:pt idx="1133">
                  <c:v>30293</c:v>
                </c:pt>
                <c:pt idx="1134">
                  <c:v>30296</c:v>
                </c:pt>
                <c:pt idx="1135">
                  <c:v>30299</c:v>
                </c:pt>
                <c:pt idx="1136">
                  <c:v>30302</c:v>
                </c:pt>
                <c:pt idx="1137">
                  <c:v>30305</c:v>
                </c:pt>
                <c:pt idx="1138">
                  <c:v>30308</c:v>
                </c:pt>
                <c:pt idx="1139">
                  <c:v>30311</c:v>
                </c:pt>
                <c:pt idx="1140">
                  <c:v>30314</c:v>
                </c:pt>
                <c:pt idx="1141">
                  <c:v>30318</c:v>
                </c:pt>
                <c:pt idx="1142">
                  <c:v>30321</c:v>
                </c:pt>
                <c:pt idx="1143">
                  <c:v>30322</c:v>
                </c:pt>
                <c:pt idx="1144">
                  <c:v>30323</c:v>
                </c:pt>
                <c:pt idx="1145">
                  <c:v>30324</c:v>
                </c:pt>
                <c:pt idx="1146">
                  <c:v>30325</c:v>
                </c:pt>
                <c:pt idx="1147">
                  <c:v>30326</c:v>
                </c:pt>
                <c:pt idx="1148">
                  <c:v>30341</c:v>
                </c:pt>
                <c:pt idx="1149">
                  <c:v>30342</c:v>
                </c:pt>
                <c:pt idx="1150">
                  <c:v>30343</c:v>
                </c:pt>
                <c:pt idx="1151">
                  <c:v>30344</c:v>
                </c:pt>
                <c:pt idx="1152">
                  <c:v>30345</c:v>
                </c:pt>
                <c:pt idx="1153">
                  <c:v>30346</c:v>
                </c:pt>
                <c:pt idx="1154">
                  <c:v>30347</c:v>
                </c:pt>
                <c:pt idx="1155">
                  <c:v>30348</c:v>
                </c:pt>
                <c:pt idx="1156">
                  <c:v>30349</c:v>
                </c:pt>
                <c:pt idx="1157">
                  <c:v>30350</c:v>
                </c:pt>
                <c:pt idx="1158">
                  <c:v>30351</c:v>
                </c:pt>
                <c:pt idx="1159">
                  <c:v>30352</c:v>
                </c:pt>
                <c:pt idx="1160">
                  <c:v>30353</c:v>
                </c:pt>
                <c:pt idx="1161">
                  <c:v>30354</c:v>
                </c:pt>
                <c:pt idx="1162">
                  <c:v>30505</c:v>
                </c:pt>
                <c:pt idx="1163">
                  <c:v>30506</c:v>
                </c:pt>
                <c:pt idx="1164">
                  <c:v>30507</c:v>
                </c:pt>
                <c:pt idx="1165">
                  <c:v>30508</c:v>
                </c:pt>
                <c:pt idx="1166">
                  <c:v>30509</c:v>
                </c:pt>
                <c:pt idx="1167">
                  <c:v>30510</c:v>
                </c:pt>
                <c:pt idx="1168">
                  <c:v>30511</c:v>
                </c:pt>
                <c:pt idx="1169">
                  <c:v>30526</c:v>
                </c:pt>
                <c:pt idx="1170">
                  <c:v>30527</c:v>
                </c:pt>
                <c:pt idx="1171">
                  <c:v>30528</c:v>
                </c:pt>
                <c:pt idx="1172">
                  <c:v>30529</c:v>
                </c:pt>
                <c:pt idx="1173">
                  <c:v>30530</c:v>
                </c:pt>
                <c:pt idx="1174">
                  <c:v>30531</c:v>
                </c:pt>
                <c:pt idx="1175">
                  <c:v>30532</c:v>
                </c:pt>
                <c:pt idx="1176">
                  <c:v>30533</c:v>
                </c:pt>
                <c:pt idx="1177">
                  <c:v>30534</c:v>
                </c:pt>
                <c:pt idx="1178">
                  <c:v>30535</c:v>
                </c:pt>
                <c:pt idx="1179">
                  <c:v>30536</c:v>
                </c:pt>
                <c:pt idx="1180">
                  <c:v>30537</c:v>
                </c:pt>
                <c:pt idx="1181">
                  <c:v>30538</c:v>
                </c:pt>
                <c:pt idx="1182">
                  <c:v>30539</c:v>
                </c:pt>
                <c:pt idx="1183">
                  <c:v>30540</c:v>
                </c:pt>
                <c:pt idx="1184">
                  <c:v>30541</c:v>
                </c:pt>
                <c:pt idx="1185">
                  <c:v>30542</c:v>
                </c:pt>
                <c:pt idx="1186">
                  <c:v>30543</c:v>
                </c:pt>
                <c:pt idx="1187">
                  <c:v>30544</c:v>
                </c:pt>
                <c:pt idx="1188">
                  <c:v>30545</c:v>
                </c:pt>
                <c:pt idx="1189">
                  <c:v>30546</c:v>
                </c:pt>
                <c:pt idx="1190">
                  <c:v>30547</c:v>
                </c:pt>
                <c:pt idx="1191">
                  <c:v>30548</c:v>
                </c:pt>
                <c:pt idx="1192">
                  <c:v>30549</c:v>
                </c:pt>
                <c:pt idx="1193">
                  <c:v>30550</c:v>
                </c:pt>
                <c:pt idx="1194">
                  <c:v>30551</c:v>
                </c:pt>
                <c:pt idx="1195">
                  <c:v>30552</c:v>
                </c:pt>
                <c:pt idx="1196">
                  <c:v>30553</c:v>
                </c:pt>
                <c:pt idx="1197">
                  <c:v>30554</c:v>
                </c:pt>
                <c:pt idx="1198">
                  <c:v>30555</c:v>
                </c:pt>
                <c:pt idx="1199">
                  <c:v>30556</c:v>
                </c:pt>
                <c:pt idx="1200">
                  <c:v>30557</c:v>
                </c:pt>
                <c:pt idx="1201">
                  <c:v>30558</c:v>
                </c:pt>
                <c:pt idx="1202">
                  <c:v>30559</c:v>
                </c:pt>
                <c:pt idx="1203">
                  <c:v>30560</c:v>
                </c:pt>
                <c:pt idx="1204">
                  <c:v>30561</c:v>
                </c:pt>
                <c:pt idx="1205">
                  <c:v>30562</c:v>
                </c:pt>
                <c:pt idx="1206">
                  <c:v>30563</c:v>
                </c:pt>
                <c:pt idx="1207">
                  <c:v>30564</c:v>
                </c:pt>
                <c:pt idx="1208">
                  <c:v>30565</c:v>
                </c:pt>
                <c:pt idx="1209">
                  <c:v>30566</c:v>
                </c:pt>
                <c:pt idx="1210">
                  <c:v>30574</c:v>
                </c:pt>
                <c:pt idx="1211">
                  <c:v>30575</c:v>
                </c:pt>
                <c:pt idx="1212">
                  <c:v>30576</c:v>
                </c:pt>
                <c:pt idx="1213">
                  <c:v>30577</c:v>
                </c:pt>
                <c:pt idx="1214">
                  <c:v>30578</c:v>
                </c:pt>
                <c:pt idx="1215">
                  <c:v>30579</c:v>
                </c:pt>
                <c:pt idx="1216">
                  <c:v>30580</c:v>
                </c:pt>
                <c:pt idx="1217">
                  <c:v>30581</c:v>
                </c:pt>
                <c:pt idx="1218">
                  <c:v>30582</c:v>
                </c:pt>
                <c:pt idx="1219">
                  <c:v>30583</c:v>
                </c:pt>
                <c:pt idx="1220">
                  <c:v>30584</c:v>
                </c:pt>
                <c:pt idx="1221">
                  <c:v>30585</c:v>
                </c:pt>
                <c:pt idx="1222">
                  <c:v>30586</c:v>
                </c:pt>
                <c:pt idx="1223">
                  <c:v>30587</c:v>
                </c:pt>
                <c:pt idx="1224">
                  <c:v>30683</c:v>
                </c:pt>
                <c:pt idx="1225">
                  <c:v>30686</c:v>
                </c:pt>
                <c:pt idx="1226">
                  <c:v>30689</c:v>
                </c:pt>
                <c:pt idx="1227">
                  <c:v>30692</c:v>
                </c:pt>
                <c:pt idx="1228">
                  <c:v>30695</c:v>
                </c:pt>
                <c:pt idx="1229">
                  <c:v>30698</c:v>
                </c:pt>
                <c:pt idx="1230">
                  <c:v>30701</c:v>
                </c:pt>
                <c:pt idx="1231">
                  <c:v>30704</c:v>
                </c:pt>
                <c:pt idx="1232">
                  <c:v>30707</c:v>
                </c:pt>
                <c:pt idx="1233">
                  <c:v>30710</c:v>
                </c:pt>
                <c:pt idx="1234">
                  <c:v>30714</c:v>
                </c:pt>
                <c:pt idx="1235">
                  <c:v>30717</c:v>
                </c:pt>
                <c:pt idx="1236">
                  <c:v>30720</c:v>
                </c:pt>
                <c:pt idx="1237">
                  <c:v>30723</c:v>
                </c:pt>
                <c:pt idx="1238">
                  <c:v>30726</c:v>
                </c:pt>
                <c:pt idx="1239">
                  <c:v>30729</c:v>
                </c:pt>
                <c:pt idx="1240">
                  <c:v>30732</c:v>
                </c:pt>
                <c:pt idx="1241">
                  <c:v>30735</c:v>
                </c:pt>
                <c:pt idx="1242">
                  <c:v>30738</c:v>
                </c:pt>
                <c:pt idx="1243">
                  <c:v>30741</c:v>
                </c:pt>
                <c:pt idx="1244">
                  <c:v>30743</c:v>
                </c:pt>
                <c:pt idx="1245">
                  <c:v>30746</c:v>
                </c:pt>
                <c:pt idx="1246">
                  <c:v>30749</c:v>
                </c:pt>
                <c:pt idx="1247">
                  <c:v>30752</c:v>
                </c:pt>
                <c:pt idx="1248">
                  <c:v>30755</c:v>
                </c:pt>
                <c:pt idx="1249">
                  <c:v>30758</c:v>
                </c:pt>
                <c:pt idx="1250">
                  <c:v>30761</c:v>
                </c:pt>
                <c:pt idx="1251">
                  <c:v>30764</c:v>
                </c:pt>
                <c:pt idx="1252">
                  <c:v>30767</c:v>
                </c:pt>
                <c:pt idx="1253">
                  <c:v>30770</c:v>
                </c:pt>
                <c:pt idx="1254">
                  <c:v>30774</c:v>
                </c:pt>
                <c:pt idx="1255">
                  <c:v>30777</c:v>
                </c:pt>
                <c:pt idx="1256">
                  <c:v>30780</c:v>
                </c:pt>
                <c:pt idx="1257">
                  <c:v>30783</c:v>
                </c:pt>
                <c:pt idx="1258">
                  <c:v>30786</c:v>
                </c:pt>
                <c:pt idx="1259">
                  <c:v>30789</c:v>
                </c:pt>
                <c:pt idx="1260">
                  <c:v>30792</c:v>
                </c:pt>
                <c:pt idx="1261">
                  <c:v>30795</c:v>
                </c:pt>
                <c:pt idx="1262">
                  <c:v>30798</c:v>
                </c:pt>
                <c:pt idx="1263">
                  <c:v>30801</c:v>
                </c:pt>
                <c:pt idx="1264">
                  <c:v>30804</c:v>
                </c:pt>
                <c:pt idx="1265">
                  <c:v>30807</c:v>
                </c:pt>
                <c:pt idx="1266">
                  <c:v>30810</c:v>
                </c:pt>
                <c:pt idx="1267">
                  <c:v>30813</c:v>
                </c:pt>
                <c:pt idx="1268">
                  <c:v>30816</c:v>
                </c:pt>
                <c:pt idx="1269">
                  <c:v>30819</c:v>
                </c:pt>
                <c:pt idx="1270">
                  <c:v>30822</c:v>
                </c:pt>
                <c:pt idx="1271">
                  <c:v>30825</c:v>
                </c:pt>
                <c:pt idx="1272">
                  <c:v>30828</c:v>
                </c:pt>
                <c:pt idx="1273">
                  <c:v>30831</c:v>
                </c:pt>
                <c:pt idx="1274">
                  <c:v>30835</c:v>
                </c:pt>
                <c:pt idx="1275">
                  <c:v>30838</c:v>
                </c:pt>
                <c:pt idx="1276">
                  <c:v>30841</c:v>
                </c:pt>
                <c:pt idx="1277">
                  <c:v>30844</c:v>
                </c:pt>
                <c:pt idx="1278">
                  <c:v>30847</c:v>
                </c:pt>
                <c:pt idx="1279">
                  <c:v>30850</c:v>
                </c:pt>
                <c:pt idx="1280">
                  <c:v>30853</c:v>
                </c:pt>
                <c:pt idx="1281">
                  <c:v>30856</c:v>
                </c:pt>
                <c:pt idx="1282">
                  <c:v>30859</c:v>
                </c:pt>
                <c:pt idx="1283">
                  <c:v>30862</c:v>
                </c:pt>
                <c:pt idx="1284">
                  <c:v>30865</c:v>
                </c:pt>
                <c:pt idx="1285">
                  <c:v>30868</c:v>
                </c:pt>
                <c:pt idx="1286">
                  <c:v>30871</c:v>
                </c:pt>
                <c:pt idx="1287">
                  <c:v>30874</c:v>
                </c:pt>
                <c:pt idx="1288">
                  <c:v>30877</c:v>
                </c:pt>
                <c:pt idx="1289">
                  <c:v>30880</c:v>
                </c:pt>
                <c:pt idx="1290">
                  <c:v>30883</c:v>
                </c:pt>
                <c:pt idx="1291">
                  <c:v>30886</c:v>
                </c:pt>
                <c:pt idx="1292">
                  <c:v>30889</c:v>
                </c:pt>
                <c:pt idx="1293">
                  <c:v>30892</c:v>
                </c:pt>
                <c:pt idx="1294">
                  <c:v>30896</c:v>
                </c:pt>
                <c:pt idx="1295">
                  <c:v>30899</c:v>
                </c:pt>
                <c:pt idx="1296">
                  <c:v>30902</c:v>
                </c:pt>
                <c:pt idx="1297">
                  <c:v>30905</c:v>
                </c:pt>
                <c:pt idx="1298">
                  <c:v>30908</c:v>
                </c:pt>
                <c:pt idx="1299">
                  <c:v>30911</c:v>
                </c:pt>
                <c:pt idx="1300">
                  <c:v>30914</c:v>
                </c:pt>
                <c:pt idx="1301">
                  <c:v>30917</c:v>
                </c:pt>
                <c:pt idx="1302">
                  <c:v>30920</c:v>
                </c:pt>
                <c:pt idx="1303">
                  <c:v>30923</c:v>
                </c:pt>
                <c:pt idx="1304">
                  <c:v>30927</c:v>
                </c:pt>
                <c:pt idx="1305">
                  <c:v>30930</c:v>
                </c:pt>
                <c:pt idx="1306">
                  <c:v>30933</c:v>
                </c:pt>
                <c:pt idx="1307">
                  <c:v>30936</c:v>
                </c:pt>
                <c:pt idx="1308">
                  <c:v>30939</c:v>
                </c:pt>
                <c:pt idx="1309">
                  <c:v>30942</c:v>
                </c:pt>
                <c:pt idx="1310">
                  <c:v>30945</c:v>
                </c:pt>
                <c:pt idx="1311">
                  <c:v>30948</c:v>
                </c:pt>
                <c:pt idx="1312">
                  <c:v>30951</c:v>
                </c:pt>
                <c:pt idx="1313">
                  <c:v>30954</c:v>
                </c:pt>
                <c:pt idx="1314">
                  <c:v>30957</c:v>
                </c:pt>
                <c:pt idx="1315">
                  <c:v>30960</c:v>
                </c:pt>
                <c:pt idx="1316">
                  <c:v>30963</c:v>
                </c:pt>
                <c:pt idx="1317">
                  <c:v>30966</c:v>
                </c:pt>
                <c:pt idx="1318">
                  <c:v>30969</c:v>
                </c:pt>
                <c:pt idx="1319">
                  <c:v>30972</c:v>
                </c:pt>
                <c:pt idx="1320">
                  <c:v>30975</c:v>
                </c:pt>
                <c:pt idx="1321">
                  <c:v>30978</c:v>
                </c:pt>
                <c:pt idx="1322">
                  <c:v>30981</c:v>
                </c:pt>
                <c:pt idx="1323">
                  <c:v>30984</c:v>
                </c:pt>
                <c:pt idx="1324">
                  <c:v>30988</c:v>
                </c:pt>
                <c:pt idx="1325">
                  <c:v>30991</c:v>
                </c:pt>
                <c:pt idx="1326">
                  <c:v>30994</c:v>
                </c:pt>
                <c:pt idx="1327">
                  <c:v>30997</c:v>
                </c:pt>
                <c:pt idx="1328">
                  <c:v>31000</c:v>
                </c:pt>
                <c:pt idx="1329">
                  <c:v>31003</c:v>
                </c:pt>
                <c:pt idx="1330">
                  <c:v>31006</c:v>
                </c:pt>
                <c:pt idx="1331">
                  <c:v>31009</c:v>
                </c:pt>
                <c:pt idx="1332">
                  <c:v>31012</c:v>
                </c:pt>
                <c:pt idx="1333">
                  <c:v>31015</c:v>
                </c:pt>
                <c:pt idx="1334">
                  <c:v>31018</c:v>
                </c:pt>
                <c:pt idx="1335">
                  <c:v>31021</c:v>
                </c:pt>
                <c:pt idx="1336">
                  <c:v>31024</c:v>
                </c:pt>
                <c:pt idx="1337">
                  <c:v>31027</c:v>
                </c:pt>
                <c:pt idx="1338">
                  <c:v>31030</c:v>
                </c:pt>
                <c:pt idx="1339">
                  <c:v>31033</c:v>
                </c:pt>
                <c:pt idx="1340">
                  <c:v>31036</c:v>
                </c:pt>
                <c:pt idx="1341">
                  <c:v>31039</c:v>
                </c:pt>
                <c:pt idx="1342">
                  <c:v>31042</c:v>
                </c:pt>
                <c:pt idx="1343">
                  <c:v>31045</c:v>
                </c:pt>
                <c:pt idx="1344">
                  <c:v>31049</c:v>
                </c:pt>
                <c:pt idx="1345">
                  <c:v>31052</c:v>
                </c:pt>
                <c:pt idx="1346">
                  <c:v>31055</c:v>
                </c:pt>
                <c:pt idx="1347">
                  <c:v>31058</c:v>
                </c:pt>
                <c:pt idx="1348">
                  <c:v>31061</c:v>
                </c:pt>
                <c:pt idx="1349">
                  <c:v>31064</c:v>
                </c:pt>
                <c:pt idx="1350">
                  <c:v>31067</c:v>
                </c:pt>
                <c:pt idx="1351">
                  <c:v>31070</c:v>
                </c:pt>
                <c:pt idx="1352">
                  <c:v>31073</c:v>
                </c:pt>
                <c:pt idx="1353">
                  <c:v>31076</c:v>
                </c:pt>
                <c:pt idx="1354">
                  <c:v>31080</c:v>
                </c:pt>
                <c:pt idx="1355">
                  <c:v>31083</c:v>
                </c:pt>
                <c:pt idx="1356">
                  <c:v>31086</c:v>
                </c:pt>
                <c:pt idx="1357">
                  <c:v>31089</c:v>
                </c:pt>
                <c:pt idx="1358">
                  <c:v>31092</c:v>
                </c:pt>
                <c:pt idx="1359">
                  <c:v>31095</c:v>
                </c:pt>
                <c:pt idx="1360">
                  <c:v>31098</c:v>
                </c:pt>
                <c:pt idx="1361">
                  <c:v>31101</c:v>
                </c:pt>
                <c:pt idx="1362">
                  <c:v>31104</c:v>
                </c:pt>
                <c:pt idx="1363">
                  <c:v>31106</c:v>
                </c:pt>
                <c:pt idx="1364">
                  <c:v>31108</c:v>
                </c:pt>
                <c:pt idx="1365">
                  <c:v>31111</c:v>
                </c:pt>
                <c:pt idx="1366">
                  <c:v>31114</c:v>
                </c:pt>
                <c:pt idx="1367">
                  <c:v>31117</c:v>
                </c:pt>
                <c:pt idx="1368">
                  <c:v>31120</c:v>
                </c:pt>
                <c:pt idx="1369">
                  <c:v>31123</c:v>
                </c:pt>
                <c:pt idx="1370">
                  <c:v>31126</c:v>
                </c:pt>
                <c:pt idx="1371">
                  <c:v>31129</c:v>
                </c:pt>
                <c:pt idx="1372">
                  <c:v>31132</c:v>
                </c:pt>
                <c:pt idx="1373">
                  <c:v>31135</c:v>
                </c:pt>
                <c:pt idx="1374">
                  <c:v>31139</c:v>
                </c:pt>
                <c:pt idx="1375">
                  <c:v>31142</c:v>
                </c:pt>
                <c:pt idx="1376">
                  <c:v>31145</c:v>
                </c:pt>
                <c:pt idx="1377">
                  <c:v>31148</c:v>
                </c:pt>
                <c:pt idx="1378">
                  <c:v>31151</c:v>
                </c:pt>
                <c:pt idx="1379">
                  <c:v>31154</c:v>
                </c:pt>
                <c:pt idx="1380">
                  <c:v>31157</c:v>
                </c:pt>
                <c:pt idx="1381">
                  <c:v>31160</c:v>
                </c:pt>
                <c:pt idx="1382">
                  <c:v>31163</c:v>
                </c:pt>
                <c:pt idx="1383">
                  <c:v>31166</c:v>
                </c:pt>
                <c:pt idx="1384">
                  <c:v>31169</c:v>
                </c:pt>
                <c:pt idx="1385">
                  <c:v>31172</c:v>
                </c:pt>
                <c:pt idx="1386">
                  <c:v>31175</c:v>
                </c:pt>
                <c:pt idx="1387">
                  <c:v>31178</c:v>
                </c:pt>
                <c:pt idx="1388">
                  <c:v>31181</c:v>
                </c:pt>
                <c:pt idx="1389">
                  <c:v>31184</c:v>
                </c:pt>
                <c:pt idx="1390">
                  <c:v>31187</c:v>
                </c:pt>
                <c:pt idx="1391">
                  <c:v>31190</c:v>
                </c:pt>
                <c:pt idx="1392">
                  <c:v>31193</c:v>
                </c:pt>
                <c:pt idx="1393">
                  <c:v>31196</c:v>
                </c:pt>
                <c:pt idx="1394">
                  <c:v>31200</c:v>
                </c:pt>
                <c:pt idx="1395">
                  <c:v>31203</c:v>
                </c:pt>
                <c:pt idx="1396">
                  <c:v>31206</c:v>
                </c:pt>
                <c:pt idx="1397">
                  <c:v>31209</c:v>
                </c:pt>
                <c:pt idx="1398">
                  <c:v>31212</c:v>
                </c:pt>
                <c:pt idx="1399">
                  <c:v>31215</c:v>
                </c:pt>
                <c:pt idx="1400">
                  <c:v>31218</c:v>
                </c:pt>
                <c:pt idx="1401">
                  <c:v>31221</c:v>
                </c:pt>
                <c:pt idx="1402">
                  <c:v>31224</c:v>
                </c:pt>
                <c:pt idx="1403">
                  <c:v>31227</c:v>
                </c:pt>
                <c:pt idx="1404">
                  <c:v>31230</c:v>
                </c:pt>
                <c:pt idx="1405">
                  <c:v>31233</c:v>
                </c:pt>
                <c:pt idx="1406">
                  <c:v>31236</c:v>
                </c:pt>
                <c:pt idx="1407">
                  <c:v>31239</c:v>
                </c:pt>
                <c:pt idx="1408">
                  <c:v>31242</c:v>
                </c:pt>
                <c:pt idx="1409">
                  <c:v>31245</c:v>
                </c:pt>
                <c:pt idx="1410">
                  <c:v>31248</c:v>
                </c:pt>
                <c:pt idx="1411">
                  <c:v>31251</c:v>
                </c:pt>
                <c:pt idx="1412">
                  <c:v>31254</c:v>
                </c:pt>
                <c:pt idx="1413">
                  <c:v>31257</c:v>
                </c:pt>
                <c:pt idx="1414">
                  <c:v>31261</c:v>
                </c:pt>
                <c:pt idx="1415">
                  <c:v>31264</c:v>
                </c:pt>
                <c:pt idx="1416">
                  <c:v>31267</c:v>
                </c:pt>
                <c:pt idx="1417">
                  <c:v>31270</c:v>
                </c:pt>
                <c:pt idx="1418">
                  <c:v>31273</c:v>
                </c:pt>
                <c:pt idx="1419">
                  <c:v>31276</c:v>
                </c:pt>
                <c:pt idx="1420">
                  <c:v>31279</c:v>
                </c:pt>
                <c:pt idx="1421">
                  <c:v>31282</c:v>
                </c:pt>
                <c:pt idx="1422">
                  <c:v>31285</c:v>
                </c:pt>
                <c:pt idx="1423">
                  <c:v>31288</c:v>
                </c:pt>
                <c:pt idx="1424">
                  <c:v>31292</c:v>
                </c:pt>
                <c:pt idx="1425">
                  <c:v>31295</c:v>
                </c:pt>
                <c:pt idx="1426">
                  <c:v>31298</c:v>
                </c:pt>
                <c:pt idx="1427">
                  <c:v>31301</c:v>
                </c:pt>
                <c:pt idx="1428">
                  <c:v>31304</c:v>
                </c:pt>
                <c:pt idx="1429">
                  <c:v>31307</c:v>
                </c:pt>
                <c:pt idx="1430">
                  <c:v>31310</c:v>
                </c:pt>
                <c:pt idx="1431">
                  <c:v>31313</c:v>
                </c:pt>
                <c:pt idx="1432">
                  <c:v>31316</c:v>
                </c:pt>
                <c:pt idx="1433">
                  <c:v>31319</c:v>
                </c:pt>
                <c:pt idx="1434">
                  <c:v>31322</c:v>
                </c:pt>
                <c:pt idx="1435">
                  <c:v>31325</c:v>
                </c:pt>
                <c:pt idx="1436">
                  <c:v>31328</c:v>
                </c:pt>
                <c:pt idx="1437">
                  <c:v>31331</c:v>
                </c:pt>
                <c:pt idx="1438">
                  <c:v>31334</c:v>
                </c:pt>
                <c:pt idx="1439">
                  <c:v>31337</c:v>
                </c:pt>
                <c:pt idx="1440">
                  <c:v>31340</c:v>
                </c:pt>
                <c:pt idx="1441">
                  <c:v>31343</c:v>
                </c:pt>
                <c:pt idx="1442">
                  <c:v>31346</c:v>
                </c:pt>
                <c:pt idx="1443">
                  <c:v>31349</c:v>
                </c:pt>
                <c:pt idx="1444">
                  <c:v>31353</c:v>
                </c:pt>
                <c:pt idx="1445">
                  <c:v>31356</c:v>
                </c:pt>
                <c:pt idx="1446">
                  <c:v>31359</c:v>
                </c:pt>
                <c:pt idx="1447">
                  <c:v>31362</c:v>
                </c:pt>
                <c:pt idx="1448">
                  <c:v>31365</c:v>
                </c:pt>
                <c:pt idx="1449">
                  <c:v>31368</c:v>
                </c:pt>
                <c:pt idx="1450">
                  <c:v>31371</c:v>
                </c:pt>
                <c:pt idx="1451">
                  <c:v>31374</c:v>
                </c:pt>
                <c:pt idx="1452">
                  <c:v>31377</c:v>
                </c:pt>
                <c:pt idx="1453">
                  <c:v>31380</c:v>
                </c:pt>
                <c:pt idx="1454">
                  <c:v>31383</c:v>
                </c:pt>
                <c:pt idx="1455">
                  <c:v>31386</c:v>
                </c:pt>
                <c:pt idx="1456">
                  <c:v>31389</c:v>
                </c:pt>
                <c:pt idx="1457">
                  <c:v>31392</c:v>
                </c:pt>
                <c:pt idx="1458">
                  <c:v>31395</c:v>
                </c:pt>
                <c:pt idx="1459">
                  <c:v>31398</c:v>
                </c:pt>
                <c:pt idx="1460">
                  <c:v>31401</c:v>
                </c:pt>
                <c:pt idx="1461">
                  <c:v>31404</c:v>
                </c:pt>
                <c:pt idx="1462">
                  <c:v>31407</c:v>
                </c:pt>
                <c:pt idx="1463">
                  <c:v>31410</c:v>
                </c:pt>
                <c:pt idx="1464">
                  <c:v>31414</c:v>
                </c:pt>
                <c:pt idx="1465">
                  <c:v>31417</c:v>
                </c:pt>
                <c:pt idx="1466">
                  <c:v>31420</c:v>
                </c:pt>
                <c:pt idx="1467">
                  <c:v>31423</c:v>
                </c:pt>
                <c:pt idx="1468">
                  <c:v>31426</c:v>
                </c:pt>
                <c:pt idx="1469">
                  <c:v>31429</c:v>
                </c:pt>
                <c:pt idx="1470">
                  <c:v>31432</c:v>
                </c:pt>
                <c:pt idx="1471">
                  <c:v>31435</c:v>
                </c:pt>
                <c:pt idx="1472">
                  <c:v>31438</c:v>
                </c:pt>
                <c:pt idx="1473">
                  <c:v>31441</c:v>
                </c:pt>
                <c:pt idx="1474">
                  <c:v>31445</c:v>
                </c:pt>
                <c:pt idx="1475">
                  <c:v>31448</c:v>
                </c:pt>
                <c:pt idx="1476">
                  <c:v>31451</c:v>
                </c:pt>
                <c:pt idx="1477">
                  <c:v>31454</c:v>
                </c:pt>
                <c:pt idx="1478">
                  <c:v>31457</c:v>
                </c:pt>
                <c:pt idx="1479">
                  <c:v>31460</c:v>
                </c:pt>
                <c:pt idx="1480">
                  <c:v>31463</c:v>
                </c:pt>
                <c:pt idx="1481">
                  <c:v>31466</c:v>
                </c:pt>
                <c:pt idx="1482">
                  <c:v>31469</c:v>
                </c:pt>
                <c:pt idx="1483">
                  <c:v>31471</c:v>
                </c:pt>
                <c:pt idx="1484">
                  <c:v>31473</c:v>
                </c:pt>
                <c:pt idx="1485">
                  <c:v>31476</c:v>
                </c:pt>
                <c:pt idx="1486">
                  <c:v>31479</c:v>
                </c:pt>
                <c:pt idx="1487">
                  <c:v>31482</c:v>
                </c:pt>
                <c:pt idx="1488">
                  <c:v>31485</c:v>
                </c:pt>
                <c:pt idx="1489">
                  <c:v>31488</c:v>
                </c:pt>
                <c:pt idx="1490">
                  <c:v>31491</c:v>
                </c:pt>
                <c:pt idx="1491">
                  <c:v>31494</c:v>
                </c:pt>
                <c:pt idx="1492">
                  <c:v>31497</c:v>
                </c:pt>
                <c:pt idx="1493">
                  <c:v>31500</c:v>
                </c:pt>
                <c:pt idx="1494">
                  <c:v>31504</c:v>
                </c:pt>
                <c:pt idx="1495">
                  <c:v>31507</c:v>
                </c:pt>
                <c:pt idx="1496">
                  <c:v>31510</c:v>
                </c:pt>
                <c:pt idx="1497">
                  <c:v>31513</c:v>
                </c:pt>
                <c:pt idx="1498">
                  <c:v>31516</c:v>
                </c:pt>
                <c:pt idx="1499">
                  <c:v>31519</c:v>
                </c:pt>
                <c:pt idx="1500">
                  <c:v>31522</c:v>
                </c:pt>
                <c:pt idx="1501">
                  <c:v>31525</c:v>
                </c:pt>
                <c:pt idx="1502">
                  <c:v>31528</c:v>
                </c:pt>
                <c:pt idx="1503">
                  <c:v>31531</c:v>
                </c:pt>
                <c:pt idx="1504">
                  <c:v>31534</c:v>
                </c:pt>
                <c:pt idx="1505">
                  <c:v>31537</c:v>
                </c:pt>
                <c:pt idx="1506">
                  <c:v>31540</c:v>
                </c:pt>
                <c:pt idx="1507">
                  <c:v>31543</c:v>
                </c:pt>
                <c:pt idx="1508">
                  <c:v>31546</c:v>
                </c:pt>
                <c:pt idx="1509">
                  <c:v>31549</c:v>
                </c:pt>
                <c:pt idx="1510">
                  <c:v>31552</c:v>
                </c:pt>
                <c:pt idx="1511">
                  <c:v>31555</c:v>
                </c:pt>
                <c:pt idx="1512">
                  <c:v>31558</c:v>
                </c:pt>
                <c:pt idx="1513">
                  <c:v>31561</c:v>
                </c:pt>
                <c:pt idx="1514">
                  <c:v>31565</c:v>
                </c:pt>
                <c:pt idx="1515">
                  <c:v>31568</c:v>
                </c:pt>
                <c:pt idx="1516">
                  <c:v>31571</c:v>
                </c:pt>
                <c:pt idx="1517">
                  <c:v>31574</c:v>
                </c:pt>
                <c:pt idx="1518">
                  <c:v>31577</c:v>
                </c:pt>
                <c:pt idx="1519">
                  <c:v>31580</c:v>
                </c:pt>
                <c:pt idx="1520">
                  <c:v>31583</c:v>
                </c:pt>
                <c:pt idx="1521">
                  <c:v>31586</c:v>
                </c:pt>
                <c:pt idx="1522">
                  <c:v>31589</c:v>
                </c:pt>
                <c:pt idx="1523">
                  <c:v>31592</c:v>
                </c:pt>
                <c:pt idx="1524">
                  <c:v>31595</c:v>
                </c:pt>
                <c:pt idx="1525">
                  <c:v>31598</c:v>
                </c:pt>
                <c:pt idx="1526">
                  <c:v>31601</c:v>
                </c:pt>
                <c:pt idx="1527">
                  <c:v>31604</c:v>
                </c:pt>
                <c:pt idx="1528">
                  <c:v>31607</c:v>
                </c:pt>
                <c:pt idx="1529">
                  <c:v>31610</c:v>
                </c:pt>
                <c:pt idx="1530">
                  <c:v>31613</c:v>
                </c:pt>
                <c:pt idx="1531">
                  <c:v>31616</c:v>
                </c:pt>
                <c:pt idx="1532">
                  <c:v>31619</c:v>
                </c:pt>
                <c:pt idx="1533">
                  <c:v>31622</c:v>
                </c:pt>
                <c:pt idx="1534">
                  <c:v>31626</c:v>
                </c:pt>
                <c:pt idx="1535">
                  <c:v>31629</c:v>
                </c:pt>
                <c:pt idx="1536">
                  <c:v>31632</c:v>
                </c:pt>
                <c:pt idx="1537">
                  <c:v>31635</c:v>
                </c:pt>
                <c:pt idx="1538">
                  <c:v>31638</c:v>
                </c:pt>
                <c:pt idx="1539">
                  <c:v>31641</c:v>
                </c:pt>
                <c:pt idx="1540">
                  <c:v>31644</c:v>
                </c:pt>
                <c:pt idx="1541">
                  <c:v>31647</c:v>
                </c:pt>
                <c:pt idx="1542">
                  <c:v>31650</c:v>
                </c:pt>
                <c:pt idx="1543">
                  <c:v>31653</c:v>
                </c:pt>
                <c:pt idx="1544">
                  <c:v>31657</c:v>
                </c:pt>
                <c:pt idx="1545">
                  <c:v>31660</c:v>
                </c:pt>
                <c:pt idx="1546">
                  <c:v>31663</c:v>
                </c:pt>
                <c:pt idx="1547">
                  <c:v>31666</c:v>
                </c:pt>
                <c:pt idx="1548">
                  <c:v>31669</c:v>
                </c:pt>
                <c:pt idx="1549">
                  <c:v>31672</c:v>
                </c:pt>
                <c:pt idx="1550">
                  <c:v>31675</c:v>
                </c:pt>
                <c:pt idx="1551">
                  <c:v>31678</c:v>
                </c:pt>
                <c:pt idx="1552">
                  <c:v>31681</c:v>
                </c:pt>
                <c:pt idx="1553">
                  <c:v>31684</c:v>
                </c:pt>
                <c:pt idx="1554">
                  <c:v>31687</c:v>
                </c:pt>
                <c:pt idx="1555">
                  <c:v>31690</c:v>
                </c:pt>
                <c:pt idx="1556">
                  <c:v>31693</c:v>
                </c:pt>
                <c:pt idx="1557">
                  <c:v>31696</c:v>
                </c:pt>
                <c:pt idx="1558">
                  <c:v>31699</c:v>
                </c:pt>
                <c:pt idx="1559">
                  <c:v>31702</c:v>
                </c:pt>
                <c:pt idx="1560">
                  <c:v>31705</c:v>
                </c:pt>
                <c:pt idx="1561">
                  <c:v>31708</c:v>
                </c:pt>
                <c:pt idx="1562">
                  <c:v>31711</c:v>
                </c:pt>
                <c:pt idx="1563">
                  <c:v>31714</c:v>
                </c:pt>
                <c:pt idx="1564">
                  <c:v>31718</c:v>
                </c:pt>
                <c:pt idx="1565">
                  <c:v>31721</c:v>
                </c:pt>
                <c:pt idx="1566">
                  <c:v>31724</c:v>
                </c:pt>
                <c:pt idx="1567">
                  <c:v>31727</c:v>
                </c:pt>
                <c:pt idx="1568">
                  <c:v>31730</c:v>
                </c:pt>
                <c:pt idx="1569">
                  <c:v>31733</c:v>
                </c:pt>
                <c:pt idx="1570">
                  <c:v>31736</c:v>
                </c:pt>
                <c:pt idx="1571">
                  <c:v>31739</c:v>
                </c:pt>
                <c:pt idx="1572">
                  <c:v>31742</c:v>
                </c:pt>
                <c:pt idx="1573">
                  <c:v>31745</c:v>
                </c:pt>
                <c:pt idx="1574">
                  <c:v>31748</c:v>
                </c:pt>
                <c:pt idx="1575">
                  <c:v>31751</c:v>
                </c:pt>
                <c:pt idx="1576">
                  <c:v>31754</c:v>
                </c:pt>
                <c:pt idx="1577">
                  <c:v>31757</c:v>
                </c:pt>
                <c:pt idx="1578">
                  <c:v>31760</c:v>
                </c:pt>
                <c:pt idx="1579">
                  <c:v>31763</c:v>
                </c:pt>
                <c:pt idx="1580">
                  <c:v>31766</c:v>
                </c:pt>
                <c:pt idx="1581">
                  <c:v>31769</c:v>
                </c:pt>
                <c:pt idx="1582">
                  <c:v>31772</c:v>
                </c:pt>
                <c:pt idx="1583">
                  <c:v>31775</c:v>
                </c:pt>
                <c:pt idx="1584">
                  <c:v>31779</c:v>
                </c:pt>
                <c:pt idx="1585">
                  <c:v>31782</c:v>
                </c:pt>
                <c:pt idx="1586">
                  <c:v>31785</c:v>
                </c:pt>
                <c:pt idx="1587">
                  <c:v>31788</c:v>
                </c:pt>
                <c:pt idx="1588">
                  <c:v>31791</c:v>
                </c:pt>
                <c:pt idx="1589">
                  <c:v>31794</c:v>
                </c:pt>
                <c:pt idx="1590">
                  <c:v>31797</c:v>
                </c:pt>
                <c:pt idx="1591">
                  <c:v>31800</c:v>
                </c:pt>
                <c:pt idx="1592">
                  <c:v>31803</c:v>
                </c:pt>
                <c:pt idx="1593">
                  <c:v>31806</c:v>
                </c:pt>
                <c:pt idx="1594">
                  <c:v>31810</c:v>
                </c:pt>
                <c:pt idx="1595">
                  <c:v>31813</c:v>
                </c:pt>
                <c:pt idx="1596">
                  <c:v>31816</c:v>
                </c:pt>
                <c:pt idx="1597">
                  <c:v>31819</c:v>
                </c:pt>
                <c:pt idx="1598">
                  <c:v>31822</c:v>
                </c:pt>
                <c:pt idx="1599">
                  <c:v>31825</c:v>
                </c:pt>
                <c:pt idx="1600">
                  <c:v>31828</c:v>
                </c:pt>
                <c:pt idx="1601">
                  <c:v>31831</c:v>
                </c:pt>
                <c:pt idx="1602">
                  <c:v>31834</c:v>
                </c:pt>
                <c:pt idx="1603">
                  <c:v>31836</c:v>
                </c:pt>
                <c:pt idx="1604">
                  <c:v>31838</c:v>
                </c:pt>
                <c:pt idx="1605">
                  <c:v>31841</c:v>
                </c:pt>
                <c:pt idx="1606">
                  <c:v>31844</c:v>
                </c:pt>
                <c:pt idx="1607">
                  <c:v>31847</c:v>
                </c:pt>
                <c:pt idx="1608">
                  <c:v>31850</c:v>
                </c:pt>
                <c:pt idx="1609">
                  <c:v>31853</c:v>
                </c:pt>
                <c:pt idx="1610">
                  <c:v>31856</c:v>
                </c:pt>
                <c:pt idx="1611">
                  <c:v>31859</c:v>
                </c:pt>
                <c:pt idx="1612">
                  <c:v>31862</c:v>
                </c:pt>
                <c:pt idx="1613">
                  <c:v>31865</c:v>
                </c:pt>
                <c:pt idx="1614">
                  <c:v>31869</c:v>
                </c:pt>
                <c:pt idx="1615">
                  <c:v>31872</c:v>
                </c:pt>
                <c:pt idx="1616">
                  <c:v>31875</c:v>
                </c:pt>
                <c:pt idx="1617">
                  <c:v>31878</c:v>
                </c:pt>
                <c:pt idx="1618">
                  <c:v>31881</c:v>
                </c:pt>
                <c:pt idx="1619">
                  <c:v>31884</c:v>
                </c:pt>
                <c:pt idx="1620">
                  <c:v>31887</c:v>
                </c:pt>
                <c:pt idx="1621">
                  <c:v>31890</c:v>
                </c:pt>
                <c:pt idx="1622">
                  <c:v>31893</c:v>
                </c:pt>
                <c:pt idx="1623">
                  <c:v>31896</c:v>
                </c:pt>
                <c:pt idx="1624">
                  <c:v>31899</c:v>
                </c:pt>
                <c:pt idx="1625">
                  <c:v>31902</c:v>
                </c:pt>
                <c:pt idx="1626">
                  <c:v>31905</c:v>
                </c:pt>
                <c:pt idx="1627">
                  <c:v>31908</c:v>
                </c:pt>
                <c:pt idx="1628">
                  <c:v>31911</c:v>
                </c:pt>
                <c:pt idx="1629">
                  <c:v>31914</c:v>
                </c:pt>
                <c:pt idx="1630">
                  <c:v>31917</c:v>
                </c:pt>
                <c:pt idx="1631">
                  <c:v>31920</c:v>
                </c:pt>
                <c:pt idx="1632">
                  <c:v>31923</c:v>
                </c:pt>
                <c:pt idx="1633">
                  <c:v>31926</c:v>
                </c:pt>
                <c:pt idx="1634">
                  <c:v>31930</c:v>
                </c:pt>
                <c:pt idx="1635">
                  <c:v>31933</c:v>
                </c:pt>
                <c:pt idx="1636">
                  <c:v>31936</c:v>
                </c:pt>
                <c:pt idx="1637">
                  <c:v>31939</c:v>
                </c:pt>
                <c:pt idx="1638">
                  <c:v>31942</c:v>
                </c:pt>
                <c:pt idx="1639">
                  <c:v>31945</c:v>
                </c:pt>
                <c:pt idx="1640">
                  <c:v>31948</c:v>
                </c:pt>
                <c:pt idx="1641">
                  <c:v>31951</c:v>
                </c:pt>
                <c:pt idx="1642">
                  <c:v>31954</c:v>
                </c:pt>
                <c:pt idx="1643">
                  <c:v>31957</c:v>
                </c:pt>
                <c:pt idx="1644">
                  <c:v>31960</c:v>
                </c:pt>
                <c:pt idx="1645">
                  <c:v>31963</c:v>
                </c:pt>
                <c:pt idx="1646">
                  <c:v>31966</c:v>
                </c:pt>
                <c:pt idx="1647">
                  <c:v>31969</c:v>
                </c:pt>
                <c:pt idx="1648">
                  <c:v>31972</c:v>
                </c:pt>
                <c:pt idx="1649">
                  <c:v>31975</c:v>
                </c:pt>
                <c:pt idx="1650">
                  <c:v>31978</c:v>
                </c:pt>
                <c:pt idx="1651">
                  <c:v>31981</c:v>
                </c:pt>
                <c:pt idx="1652">
                  <c:v>31984</c:v>
                </c:pt>
                <c:pt idx="1653">
                  <c:v>31987</c:v>
                </c:pt>
                <c:pt idx="1654">
                  <c:v>31991</c:v>
                </c:pt>
                <c:pt idx="1655">
                  <c:v>31994</c:v>
                </c:pt>
                <c:pt idx="1656">
                  <c:v>31997</c:v>
                </c:pt>
                <c:pt idx="1657">
                  <c:v>32000</c:v>
                </c:pt>
                <c:pt idx="1658">
                  <c:v>32003</c:v>
                </c:pt>
                <c:pt idx="1659">
                  <c:v>32006</c:v>
                </c:pt>
                <c:pt idx="1660">
                  <c:v>32009</c:v>
                </c:pt>
                <c:pt idx="1661">
                  <c:v>32012</c:v>
                </c:pt>
                <c:pt idx="1662">
                  <c:v>32015</c:v>
                </c:pt>
                <c:pt idx="1663">
                  <c:v>32018</c:v>
                </c:pt>
                <c:pt idx="1664">
                  <c:v>32022</c:v>
                </c:pt>
                <c:pt idx="1665">
                  <c:v>32025</c:v>
                </c:pt>
                <c:pt idx="1666">
                  <c:v>32028</c:v>
                </c:pt>
                <c:pt idx="1667">
                  <c:v>32031</c:v>
                </c:pt>
                <c:pt idx="1668">
                  <c:v>32034</c:v>
                </c:pt>
                <c:pt idx="1669">
                  <c:v>32037</c:v>
                </c:pt>
                <c:pt idx="1670">
                  <c:v>32040</c:v>
                </c:pt>
                <c:pt idx="1671">
                  <c:v>32043</c:v>
                </c:pt>
                <c:pt idx="1672">
                  <c:v>32046</c:v>
                </c:pt>
                <c:pt idx="1673">
                  <c:v>32049</c:v>
                </c:pt>
                <c:pt idx="1674">
                  <c:v>32052</c:v>
                </c:pt>
                <c:pt idx="1675">
                  <c:v>32055</c:v>
                </c:pt>
                <c:pt idx="1676">
                  <c:v>32058</c:v>
                </c:pt>
                <c:pt idx="1677">
                  <c:v>32061</c:v>
                </c:pt>
                <c:pt idx="1678">
                  <c:v>32064</c:v>
                </c:pt>
                <c:pt idx="1679">
                  <c:v>32067</c:v>
                </c:pt>
                <c:pt idx="1680">
                  <c:v>32070</c:v>
                </c:pt>
                <c:pt idx="1681">
                  <c:v>32073</c:v>
                </c:pt>
                <c:pt idx="1682">
                  <c:v>32076</c:v>
                </c:pt>
                <c:pt idx="1683">
                  <c:v>32079</c:v>
                </c:pt>
                <c:pt idx="1684">
                  <c:v>32083</c:v>
                </c:pt>
                <c:pt idx="1685">
                  <c:v>32086</c:v>
                </c:pt>
                <c:pt idx="1686">
                  <c:v>32089</c:v>
                </c:pt>
                <c:pt idx="1687">
                  <c:v>32092</c:v>
                </c:pt>
                <c:pt idx="1688">
                  <c:v>32095</c:v>
                </c:pt>
                <c:pt idx="1689">
                  <c:v>32098</c:v>
                </c:pt>
                <c:pt idx="1690">
                  <c:v>32101</c:v>
                </c:pt>
                <c:pt idx="1691">
                  <c:v>32104</c:v>
                </c:pt>
                <c:pt idx="1692">
                  <c:v>32107</c:v>
                </c:pt>
                <c:pt idx="1693">
                  <c:v>32110</c:v>
                </c:pt>
                <c:pt idx="1694">
                  <c:v>32113</c:v>
                </c:pt>
                <c:pt idx="1695">
                  <c:v>32116</c:v>
                </c:pt>
                <c:pt idx="1696">
                  <c:v>32119</c:v>
                </c:pt>
                <c:pt idx="1697">
                  <c:v>32122</c:v>
                </c:pt>
                <c:pt idx="1698">
                  <c:v>32125</c:v>
                </c:pt>
                <c:pt idx="1699">
                  <c:v>32128</c:v>
                </c:pt>
                <c:pt idx="1700">
                  <c:v>32131</c:v>
                </c:pt>
                <c:pt idx="1701">
                  <c:v>32134</c:v>
                </c:pt>
                <c:pt idx="1702">
                  <c:v>32137</c:v>
                </c:pt>
                <c:pt idx="1703">
                  <c:v>32140</c:v>
                </c:pt>
                <c:pt idx="1704">
                  <c:v>32144</c:v>
                </c:pt>
                <c:pt idx="1705">
                  <c:v>32147</c:v>
                </c:pt>
                <c:pt idx="1706">
                  <c:v>32150</c:v>
                </c:pt>
                <c:pt idx="1707">
                  <c:v>32153</c:v>
                </c:pt>
                <c:pt idx="1708">
                  <c:v>32156</c:v>
                </c:pt>
                <c:pt idx="1709">
                  <c:v>32159</c:v>
                </c:pt>
                <c:pt idx="1710">
                  <c:v>32162</c:v>
                </c:pt>
                <c:pt idx="1711">
                  <c:v>32253</c:v>
                </c:pt>
                <c:pt idx="1712">
                  <c:v>32256</c:v>
                </c:pt>
                <c:pt idx="1713">
                  <c:v>32259</c:v>
                </c:pt>
                <c:pt idx="1714">
                  <c:v>32262</c:v>
                </c:pt>
                <c:pt idx="1715">
                  <c:v>32265</c:v>
                </c:pt>
                <c:pt idx="1716">
                  <c:v>32268</c:v>
                </c:pt>
                <c:pt idx="1717">
                  <c:v>32271</c:v>
                </c:pt>
                <c:pt idx="1718">
                  <c:v>32274</c:v>
                </c:pt>
                <c:pt idx="1719">
                  <c:v>32277</c:v>
                </c:pt>
                <c:pt idx="1720">
                  <c:v>32280</c:v>
                </c:pt>
                <c:pt idx="1721">
                  <c:v>32283</c:v>
                </c:pt>
                <c:pt idx="1722">
                  <c:v>32286</c:v>
                </c:pt>
                <c:pt idx="1723">
                  <c:v>32289</c:v>
                </c:pt>
                <c:pt idx="1724">
                  <c:v>32292</c:v>
                </c:pt>
                <c:pt idx="1725">
                  <c:v>32296</c:v>
                </c:pt>
                <c:pt idx="1726">
                  <c:v>32299</c:v>
                </c:pt>
                <c:pt idx="1727">
                  <c:v>32302</c:v>
                </c:pt>
                <c:pt idx="1728">
                  <c:v>32305</c:v>
                </c:pt>
                <c:pt idx="1729">
                  <c:v>32308</c:v>
                </c:pt>
                <c:pt idx="1730">
                  <c:v>32311</c:v>
                </c:pt>
                <c:pt idx="1731">
                  <c:v>32314</c:v>
                </c:pt>
                <c:pt idx="1732">
                  <c:v>32317</c:v>
                </c:pt>
                <c:pt idx="1733">
                  <c:v>32320</c:v>
                </c:pt>
                <c:pt idx="1734">
                  <c:v>32323</c:v>
                </c:pt>
                <c:pt idx="1735">
                  <c:v>32326</c:v>
                </c:pt>
                <c:pt idx="1736">
                  <c:v>32329</c:v>
                </c:pt>
                <c:pt idx="1737">
                  <c:v>32332</c:v>
                </c:pt>
                <c:pt idx="1738">
                  <c:v>32335</c:v>
                </c:pt>
                <c:pt idx="1739">
                  <c:v>32338</c:v>
                </c:pt>
                <c:pt idx="1740">
                  <c:v>32341</c:v>
                </c:pt>
                <c:pt idx="1741">
                  <c:v>32344</c:v>
                </c:pt>
                <c:pt idx="1742">
                  <c:v>32347</c:v>
                </c:pt>
                <c:pt idx="1743">
                  <c:v>32350</c:v>
                </c:pt>
                <c:pt idx="1744">
                  <c:v>32353</c:v>
                </c:pt>
                <c:pt idx="1745">
                  <c:v>32357</c:v>
                </c:pt>
                <c:pt idx="1746">
                  <c:v>32360</c:v>
                </c:pt>
                <c:pt idx="1747">
                  <c:v>32363</c:v>
                </c:pt>
                <c:pt idx="1748">
                  <c:v>32366</c:v>
                </c:pt>
                <c:pt idx="1749">
                  <c:v>32369</c:v>
                </c:pt>
                <c:pt idx="1750">
                  <c:v>32372</c:v>
                </c:pt>
                <c:pt idx="1751">
                  <c:v>32375</c:v>
                </c:pt>
                <c:pt idx="1752">
                  <c:v>32378</c:v>
                </c:pt>
                <c:pt idx="1753">
                  <c:v>32381</c:v>
                </c:pt>
                <c:pt idx="1754">
                  <c:v>32384</c:v>
                </c:pt>
                <c:pt idx="1755">
                  <c:v>32388</c:v>
                </c:pt>
                <c:pt idx="1756">
                  <c:v>32391</c:v>
                </c:pt>
                <c:pt idx="1757">
                  <c:v>32394</c:v>
                </c:pt>
                <c:pt idx="1758">
                  <c:v>32397</c:v>
                </c:pt>
                <c:pt idx="1759">
                  <c:v>32400</c:v>
                </c:pt>
                <c:pt idx="1760">
                  <c:v>32403</c:v>
                </c:pt>
                <c:pt idx="1761">
                  <c:v>32406</c:v>
                </c:pt>
                <c:pt idx="1762">
                  <c:v>32409</c:v>
                </c:pt>
                <c:pt idx="1763">
                  <c:v>32412</c:v>
                </c:pt>
                <c:pt idx="1764">
                  <c:v>32415</c:v>
                </c:pt>
                <c:pt idx="1765">
                  <c:v>32418</c:v>
                </c:pt>
                <c:pt idx="1766">
                  <c:v>32421</c:v>
                </c:pt>
                <c:pt idx="1767">
                  <c:v>32424</c:v>
                </c:pt>
                <c:pt idx="1768">
                  <c:v>32427</c:v>
                </c:pt>
                <c:pt idx="1769">
                  <c:v>32430</c:v>
                </c:pt>
                <c:pt idx="1770">
                  <c:v>32433</c:v>
                </c:pt>
                <c:pt idx="1771">
                  <c:v>32436</c:v>
                </c:pt>
                <c:pt idx="1772">
                  <c:v>32439</c:v>
                </c:pt>
                <c:pt idx="1773">
                  <c:v>32442</c:v>
                </c:pt>
                <c:pt idx="1774">
                  <c:v>32445</c:v>
                </c:pt>
                <c:pt idx="1775">
                  <c:v>32449</c:v>
                </c:pt>
                <c:pt idx="1776">
                  <c:v>32452</c:v>
                </c:pt>
                <c:pt idx="1777">
                  <c:v>32455</c:v>
                </c:pt>
                <c:pt idx="1778">
                  <c:v>32458</c:v>
                </c:pt>
                <c:pt idx="1779">
                  <c:v>32461</c:v>
                </c:pt>
                <c:pt idx="1780">
                  <c:v>32464</c:v>
                </c:pt>
                <c:pt idx="1781">
                  <c:v>32467</c:v>
                </c:pt>
                <c:pt idx="1782">
                  <c:v>32470</c:v>
                </c:pt>
                <c:pt idx="1783">
                  <c:v>32473</c:v>
                </c:pt>
                <c:pt idx="1784">
                  <c:v>32476</c:v>
                </c:pt>
                <c:pt idx="1785">
                  <c:v>32479</c:v>
                </c:pt>
                <c:pt idx="1786">
                  <c:v>32482</c:v>
                </c:pt>
                <c:pt idx="1787">
                  <c:v>32485</c:v>
                </c:pt>
                <c:pt idx="1788">
                  <c:v>32488</c:v>
                </c:pt>
                <c:pt idx="1789">
                  <c:v>32491</c:v>
                </c:pt>
                <c:pt idx="1790">
                  <c:v>32494</c:v>
                </c:pt>
                <c:pt idx="1791">
                  <c:v>32497</c:v>
                </c:pt>
                <c:pt idx="1792">
                  <c:v>32500</c:v>
                </c:pt>
                <c:pt idx="1793">
                  <c:v>32503</c:v>
                </c:pt>
                <c:pt idx="1794">
                  <c:v>32506</c:v>
                </c:pt>
                <c:pt idx="1795">
                  <c:v>32510</c:v>
                </c:pt>
                <c:pt idx="1796">
                  <c:v>32513</c:v>
                </c:pt>
                <c:pt idx="1797">
                  <c:v>32516</c:v>
                </c:pt>
                <c:pt idx="1798">
                  <c:v>32519</c:v>
                </c:pt>
                <c:pt idx="1799">
                  <c:v>32522</c:v>
                </c:pt>
                <c:pt idx="1800">
                  <c:v>32525</c:v>
                </c:pt>
                <c:pt idx="1801">
                  <c:v>32528</c:v>
                </c:pt>
                <c:pt idx="1802">
                  <c:v>32531</c:v>
                </c:pt>
                <c:pt idx="1803">
                  <c:v>32534</c:v>
                </c:pt>
                <c:pt idx="1804">
                  <c:v>32537</c:v>
                </c:pt>
                <c:pt idx="1805">
                  <c:v>32541</c:v>
                </c:pt>
                <c:pt idx="1806">
                  <c:v>32544</c:v>
                </c:pt>
                <c:pt idx="1807">
                  <c:v>32547</c:v>
                </c:pt>
                <c:pt idx="1808">
                  <c:v>32550</c:v>
                </c:pt>
                <c:pt idx="1809">
                  <c:v>32553</c:v>
                </c:pt>
                <c:pt idx="1810">
                  <c:v>32556</c:v>
                </c:pt>
                <c:pt idx="1811">
                  <c:v>32559</c:v>
                </c:pt>
                <c:pt idx="1812">
                  <c:v>32562</c:v>
                </c:pt>
                <c:pt idx="1813">
                  <c:v>32565</c:v>
                </c:pt>
                <c:pt idx="1814">
                  <c:v>32569</c:v>
                </c:pt>
                <c:pt idx="1815">
                  <c:v>32572</c:v>
                </c:pt>
                <c:pt idx="1816">
                  <c:v>32575</c:v>
                </c:pt>
                <c:pt idx="1817">
                  <c:v>32578</c:v>
                </c:pt>
                <c:pt idx="1818">
                  <c:v>32581</c:v>
                </c:pt>
                <c:pt idx="1819">
                  <c:v>32584</c:v>
                </c:pt>
                <c:pt idx="1820">
                  <c:v>32587</c:v>
                </c:pt>
                <c:pt idx="1821">
                  <c:v>32590</c:v>
                </c:pt>
                <c:pt idx="1822">
                  <c:v>32593</c:v>
                </c:pt>
                <c:pt idx="1823">
                  <c:v>32596</c:v>
                </c:pt>
                <c:pt idx="1824">
                  <c:v>32600</c:v>
                </c:pt>
                <c:pt idx="1825">
                  <c:v>32603</c:v>
                </c:pt>
                <c:pt idx="1826">
                  <c:v>32606</c:v>
                </c:pt>
                <c:pt idx="1827">
                  <c:v>32609</c:v>
                </c:pt>
                <c:pt idx="1828">
                  <c:v>32612</c:v>
                </c:pt>
                <c:pt idx="1829">
                  <c:v>32615</c:v>
                </c:pt>
                <c:pt idx="1830">
                  <c:v>32618</c:v>
                </c:pt>
                <c:pt idx="1831">
                  <c:v>32621</c:v>
                </c:pt>
                <c:pt idx="1832">
                  <c:v>32624</c:v>
                </c:pt>
                <c:pt idx="1833">
                  <c:v>32627</c:v>
                </c:pt>
                <c:pt idx="1834">
                  <c:v>32630</c:v>
                </c:pt>
                <c:pt idx="1835">
                  <c:v>32633</c:v>
                </c:pt>
                <c:pt idx="1836">
                  <c:v>32636</c:v>
                </c:pt>
                <c:pt idx="1837">
                  <c:v>32639</c:v>
                </c:pt>
                <c:pt idx="1838">
                  <c:v>32642</c:v>
                </c:pt>
                <c:pt idx="1839">
                  <c:v>32645</c:v>
                </c:pt>
                <c:pt idx="1840">
                  <c:v>32648</c:v>
                </c:pt>
                <c:pt idx="1841">
                  <c:v>32651</c:v>
                </c:pt>
                <c:pt idx="1842">
                  <c:v>32654</c:v>
                </c:pt>
                <c:pt idx="1843">
                  <c:v>32657</c:v>
                </c:pt>
                <c:pt idx="1844">
                  <c:v>32661</c:v>
                </c:pt>
                <c:pt idx="1845">
                  <c:v>32664</c:v>
                </c:pt>
                <c:pt idx="1846">
                  <c:v>32667</c:v>
                </c:pt>
                <c:pt idx="1847">
                  <c:v>32670</c:v>
                </c:pt>
                <c:pt idx="1848">
                  <c:v>32673</c:v>
                </c:pt>
                <c:pt idx="1849">
                  <c:v>32676</c:v>
                </c:pt>
                <c:pt idx="1850">
                  <c:v>32679</c:v>
                </c:pt>
                <c:pt idx="1851">
                  <c:v>32682</c:v>
                </c:pt>
                <c:pt idx="1852">
                  <c:v>32685</c:v>
                </c:pt>
                <c:pt idx="1853">
                  <c:v>32688</c:v>
                </c:pt>
                <c:pt idx="1854">
                  <c:v>32691</c:v>
                </c:pt>
                <c:pt idx="1855">
                  <c:v>32694</c:v>
                </c:pt>
                <c:pt idx="1856">
                  <c:v>32697</c:v>
                </c:pt>
                <c:pt idx="1857">
                  <c:v>32700</c:v>
                </c:pt>
                <c:pt idx="1858">
                  <c:v>32703</c:v>
                </c:pt>
                <c:pt idx="1859">
                  <c:v>32706</c:v>
                </c:pt>
                <c:pt idx="1860">
                  <c:v>32709</c:v>
                </c:pt>
                <c:pt idx="1861">
                  <c:v>32712</c:v>
                </c:pt>
                <c:pt idx="1862">
                  <c:v>32715</c:v>
                </c:pt>
                <c:pt idx="1863">
                  <c:v>32718</c:v>
                </c:pt>
                <c:pt idx="1864">
                  <c:v>32722</c:v>
                </c:pt>
                <c:pt idx="1865">
                  <c:v>32725</c:v>
                </c:pt>
                <c:pt idx="1866">
                  <c:v>32728</c:v>
                </c:pt>
                <c:pt idx="1867">
                  <c:v>32731</c:v>
                </c:pt>
                <c:pt idx="1868">
                  <c:v>32734</c:v>
                </c:pt>
                <c:pt idx="1869">
                  <c:v>32737</c:v>
                </c:pt>
                <c:pt idx="1870">
                  <c:v>32740</c:v>
                </c:pt>
                <c:pt idx="1871">
                  <c:v>32743</c:v>
                </c:pt>
                <c:pt idx="1872">
                  <c:v>32746</c:v>
                </c:pt>
                <c:pt idx="1873">
                  <c:v>32749</c:v>
                </c:pt>
                <c:pt idx="1874">
                  <c:v>32753</c:v>
                </c:pt>
                <c:pt idx="1875">
                  <c:v>32756</c:v>
                </c:pt>
                <c:pt idx="1876">
                  <c:v>32759</c:v>
                </c:pt>
                <c:pt idx="1877">
                  <c:v>32762</c:v>
                </c:pt>
                <c:pt idx="1878">
                  <c:v>32765</c:v>
                </c:pt>
                <c:pt idx="1879">
                  <c:v>32768</c:v>
                </c:pt>
                <c:pt idx="1880">
                  <c:v>32771</c:v>
                </c:pt>
                <c:pt idx="1881">
                  <c:v>32774</c:v>
                </c:pt>
                <c:pt idx="1882">
                  <c:v>32777</c:v>
                </c:pt>
                <c:pt idx="1883">
                  <c:v>32780</c:v>
                </c:pt>
                <c:pt idx="1884">
                  <c:v>32783</c:v>
                </c:pt>
                <c:pt idx="1885">
                  <c:v>32786</c:v>
                </c:pt>
                <c:pt idx="1886">
                  <c:v>32789</c:v>
                </c:pt>
                <c:pt idx="1887">
                  <c:v>32792</c:v>
                </c:pt>
                <c:pt idx="1888">
                  <c:v>32795</c:v>
                </c:pt>
                <c:pt idx="1889">
                  <c:v>32798</c:v>
                </c:pt>
                <c:pt idx="1890">
                  <c:v>32801</c:v>
                </c:pt>
                <c:pt idx="1891">
                  <c:v>32829</c:v>
                </c:pt>
                <c:pt idx="1892">
                  <c:v>32832</c:v>
                </c:pt>
                <c:pt idx="1893">
                  <c:v>32835</c:v>
                </c:pt>
                <c:pt idx="1894">
                  <c:v>32838</c:v>
                </c:pt>
                <c:pt idx="1895">
                  <c:v>32841</c:v>
                </c:pt>
                <c:pt idx="1896">
                  <c:v>32844</c:v>
                </c:pt>
                <c:pt idx="1897">
                  <c:v>32847</c:v>
                </c:pt>
                <c:pt idx="1898">
                  <c:v>32850</c:v>
                </c:pt>
                <c:pt idx="1899">
                  <c:v>32853</c:v>
                </c:pt>
                <c:pt idx="1900">
                  <c:v>32856</c:v>
                </c:pt>
                <c:pt idx="1901">
                  <c:v>32859</c:v>
                </c:pt>
                <c:pt idx="1902">
                  <c:v>32862</c:v>
                </c:pt>
                <c:pt idx="1903">
                  <c:v>32865</c:v>
                </c:pt>
                <c:pt idx="1904">
                  <c:v>32868</c:v>
                </c:pt>
                <c:pt idx="1905">
                  <c:v>32871</c:v>
                </c:pt>
                <c:pt idx="1906">
                  <c:v>32875</c:v>
                </c:pt>
                <c:pt idx="1907">
                  <c:v>32878</c:v>
                </c:pt>
                <c:pt idx="1908">
                  <c:v>32881</c:v>
                </c:pt>
                <c:pt idx="1909">
                  <c:v>32884</c:v>
                </c:pt>
                <c:pt idx="1910">
                  <c:v>32887</c:v>
                </c:pt>
                <c:pt idx="1911">
                  <c:v>32890</c:v>
                </c:pt>
                <c:pt idx="1912">
                  <c:v>32893</c:v>
                </c:pt>
                <c:pt idx="1913">
                  <c:v>32896</c:v>
                </c:pt>
                <c:pt idx="1914">
                  <c:v>32899</c:v>
                </c:pt>
                <c:pt idx="1915">
                  <c:v>32902</c:v>
                </c:pt>
                <c:pt idx="1916">
                  <c:v>32906</c:v>
                </c:pt>
                <c:pt idx="1917">
                  <c:v>32909</c:v>
                </c:pt>
                <c:pt idx="1918">
                  <c:v>32912</c:v>
                </c:pt>
                <c:pt idx="1919">
                  <c:v>32915</c:v>
                </c:pt>
                <c:pt idx="1920">
                  <c:v>32918</c:v>
                </c:pt>
                <c:pt idx="1921">
                  <c:v>32921</c:v>
                </c:pt>
                <c:pt idx="1922">
                  <c:v>32924</c:v>
                </c:pt>
                <c:pt idx="1923">
                  <c:v>32927</c:v>
                </c:pt>
                <c:pt idx="1924">
                  <c:v>32930</c:v>
                </c:pt>
                <c:pt idx="1925">
                  <c:v>32932</c:v>
                </c:pt>
                <c:pt idx="1926">
                  <c:v>32934</c:v>
                </c:pt>
                <c:pt idx="1927">
                  <c:v>32937</c:v>
                </c:pt>
                <c:pt idx="1928">
                  <c:v>32940</c:v>
                </c:pt>
                <c:pt idx="1929">
                  <c:v>32943</c:v>
                </c:pt>
                <c:pt idx="1930">
                  <c:v>32946</c:v>
                </c:pt>
                <c:pt idx="1931">
                  <c:v>32949</c:v>
                </c:pt>
                <c:pt idx="1932">
                  <c:v>32952</c:v>
                </c:pt>
                <c:pt idx="1933">
                  <c:v>32955</c:v>
                </c:pt>
                <c:pt idx="1934">
                  <c:v>32958</c:v>
                </c:pt>
                <c:pt idx="1935">
                  <c:v>32961</c:v>
                </c:pt>
                <c:pt idx="1936">
                  <c:v>32965</c:v>
                </c:pt>
                <c:pt idx="1937">
                  <c:v>32968</c:v>
                </c:pt>
                <c:pt idx="1938">
                  <c:v>32971</c:v>
                </c:pt>
                <c:pt idx="1939">
                  <c:v>32974</c:v>
                </c:pt>
                <c:pt idx="1940">
                  <c:v>32977</c:v>
                </c:pt>
                <c:pt idx="1941">
                  <c:v>32980</c:v>
                </c:pt>
                <c:pt idx="1942">
                  <c:v>32983</c:v>
                </c:pt>
                <c:pt idx="1943">
                  <c:v>32986</c:v>
                </c:pt>
                <c:pt idx="1944">
                  <c:v>32989</c:v>
                </c:pt>
                <c:pt idx="1945">
                  <c:v>32992</c:v>
                </c:pt>
                <c:pt idx="1946">
                  <c:v>32995</c:v>
                </c:pt>
                <c:pt idx="1947">
                  <c:v>32998</c:v>
                </c:pt>
                <c:pt idx="1948">
                  <c:v>33001</c:v>
                </c:pt>
                <c:pt idx="1949">
                  <c:v>33004</c:v>
                </c:pt>
                <c:pt idx="1950">
                  <c:v>33007</c:v>
                </c:pt>
                <c:pt idx="1951">
                  <c:v>33010</c:v>
                </c:pt>
                <c:pt idx="1952">
                  <c:v>33013</c:v>
                </c:pt>
                <c:pt idx="1953">
                  <c:v>33016</c:v>
                </c:pt>
                <c:pt idx="1954">
                  <c:v>33019</c:v>
                </c:pt>
                <c:pt idx="1955">
                  <c:v>33022</c:v>
                </c:pt>
                <c:pt idx="1956">
                  <c:v>33026</c:v>
                </c:pt>
                <c:pt idx="1957">
                  <c:v>33029</c:v>
                </c:pt>
                <c:pt idx="1958">
                  <c:v>33032</c:v>
                </c:pt>
                <c:pt idx="1959">
                  <c:v>33035</c:v>
                </c:pt>
                <c:pt idx="1960">
                  <c:v>33038</c:v>
                </c:pt>
                <c:pt idx="1961">
                  <c:v>33041</c:v>
                </c:pt>
                <c:pt idx="1962">
                  <c:v>33044</c:v>
                </c:pt>
                <c:pt idx="1963">
                  <c:v>33047</c:v>
                </c:pt>
                <c:pt idx="1964">
                  <c:v>33050</c:v>
                </c:pt>
                <c:pt idx="1965">
                  <c:v>33056</c:v>
                </c:pt>
                <c:pt idx="1966">
                  <c:v>33059</c:v>
                </c:pt>
                <c:pt idx="1967">
                  <c:v>33062</c:v>
                </c:pt>
                <c:pt idx="1968">
                  <c:v>33065</c:v>
                </c:pt>
                <c:pt idx="1969">
                  <c:v>33068</c:v>
                </c:pt>
                <c:pt idx="1970">
                  <c:v>33071</c:v>
                </c:pt>
                <c:pt idx="1971">
                  <c:v>33074</c:v>
                </c:pt>
                <c:pt idx="1972">
                  <c:v>33077</c:v>
                </c:pt>
                <c:pt idx="1973">
                  <c:v>33080</c:v>
                </c:pt>
                <c:pt idx="1974">
                  <c:v>33083</c:v>
                </c:pt>
                <c:pt idx="1975">
                  <c:v>33087</c:v>
                </c:pt>
                <c:pt idx="1976">
                  <c:v>33090</c:v>
                </c:pt>
                <c:pt idx="1977">
                  <c:v>33093</c:v>
                </c:pt>
                <c:pt idx="1978">
                  <c:v>33096</c:v>
                </c:pt>
                <c:pt idx="1979">
                  <c:v>33099</c:v>
                </c:pt>
                <c:pt idx="1980">
                  <c:v>33102</c:v>
                </c:pt>
                <c:pt idx="1981">
                  <c:v>33105</c:v>
                </c:pt>
                <c:pt idx="1982">
                  <c:v>33108</c:v>
                </c:pt>
                <c:pt idx="1983">
                  <c:v>33111</c:v>
                </c:pt>
                <c:pt idx="1984">
                  <c:v>33114</c:v>
                </c:pt>
                <c:pt idx="1985">
                  <c:v>33118</c:v>
                </c:pt>
                <c:pt idx="1986">
                  <c:v>33121</c:v>
                </c:pt>
                <c:pt idx="1987">
                  <c:v>33124</c:v>
                </c:pt>
                <c:pt idx="1988">
                  <c:v>33127</c:v>
                </c:pt>
                <c:pt idx="1989">
                  <c:v>33130</c:v>
                </c:pt>
                <c:pt idx="1990">
                  <c:v>33240</c:v>
                </c:pt>
                <c:pt idx="1991">
                  <c:v>33243</c:v>
                </c:pt>
                <c:pt idx="1992">
                  <c:v>33246</c:v>
                </c:pt>
                <c:pt idx="1993">
                  <c:v>33249</c:v>
                </c:pt>
                <c:pt idx="1994">
                  <c:v>33252</c:v>
                </c:pt>
                <c:pt idx="1995">
                  <c:v>33255</c:v>
                </c:pt>
                <c:pt idx="1996">
                  <c:v>33258</c:v>
                </c:pt>
                <c:pt idx="1997">
                  <c:v>33261</c:v>
                </c:pt>
                <c:pt idx="1998">
                  <c:v>33264</c:v>
                </c:pt>
                <c:pt idx="1999">
                  <c:v>33267</c:v>
                </c:pt>
                <c:pt idx="2000">
                  <c:v>33271</c:v>
                </c:pt>
                <c:pt idx="2001">
                  <c:v>33274</c:v>
                </c:pt>
                <c:pt idx="2002">
                  <c:v>33277</c:v>
                </c:pt>
                <c:pt idx="2003">
                  <c:v>33280</c:v>
                </c:pt>
                <c:pt idx="2004">
                  <c:v>33283</c:v>
                </c:pt>
                <c:pt idx="2005">
                  <c:v>33286</c:v>
                </c:pt>
                <c:pt idx="2006">
                  <c:v>33289</c:v>
                </c:pt>
                <c:pt idx="2007">
                  <c:v>33292</c:v>
                </c:pt>
                <c:pt idx="2008">
                  <c:v>33295</c:v>
                </c:pt>
                <c:pt idx="2009">
                  <c:v>33297</c:v>
                </c:pt>
                <c:pt idx="2010">
                  <c:v>33299</c:v>
                </c:pt>
                <c:pt idx="2011">
                  <c:v>33302</c:v>
                </c:pt>
                <c:pt idx="2012">
                  <c:v>33305</c:v>
                </c:pt>
                <c:pt idx="2013">
                  <c:v>33308</c:v>
                </c:pt>
                <c:pt idx="2014">
                  <c:v>33311</c:v>
                </c:pt>
                <c:pt idx="2015">
                  <c:v>33314</c:v>
                </c:pt>
                <c:pt idx="2016">
                  <c:v>33317</c:v>
                </c:pt>
                <c:pt idx="2017">
                  <c:v>33320</c:v>
                </c:pt>
                <c:pt idx="2018">
                  <c:v>33323</c:v>
                </c:pt>
                <c:pt idx="2019">
                  <c:v>33326</c:v>
                </c:pt>
                <c:pt idx="2020">
                  <c:v>33330</c:v>
                </c:pt>
                <c:pt idx="2021">
                  <c:v>33333</c:v>
                </c:pt>
                <c:pt idx="2022">
                  <c:v>33336</c:v>
                </c:pt>
                <c:pt idx="2023">
                  <c:v>33339</c:v>
                </c:pt>
                <c:pt idx="2024">
                  <c:v>33342</c:v>
                </c:pt>
                <c:pt idx="2025">
                  <c:v>33345</c:v>
                </c:pt>
                <c:pt idx="2026">
                  <c:v>33348</c:v>
                </c:pt>
                <c:pt idx="2027">
                  <c:v>33351</c:v>
                </c:pt>
                <c:pt idx="2028">
                  <c:v>33354</c:v>
                </c:pt>
                <c:pt idx="2029">
                  <c:v>33357</c:v>
                </c:pt>
                <c:pt idx="2030">
                  <c:v>33360</c:v>
                </c:pt>
                <c:pt idx="2031">
                  <c:v>33363</c:v>
                </c:pt>
                <c:pt idx="2032">
                  <c:v>33366</c:v>
                </c:pt>
                <c:pt idx="2033">
                  <c:v>33369</c:v>
                </c:pt>
                <c:pt idx="2034">
                  <c:v>33372</c:v>
                </c:pt>
                <c:pt idx="2035">
                  <c:v>33375</c:v>
                </c:pt>
                <c:pt idx="2036">
                  <c:v>33378</c:v>
                </c:pt>
                <c:pt idx="2037">
                  <c:v>33381</c:v>
                </c:pt>
                <c:pt idx="2038">
                  <c:v>33384</c:v>
                </c:pt>
                <c:pt idx="2039">
                  <c:v>33387</c:v>
                </c:pt>
                <c:pt idx="2040">
                  <c:v>33391</c:v>
                </c:pt>
                <c:pt idx="2041">
                  <c:v>33394</c:v>
                </c:pt>
                <c:pt idx="2042">
                  <c:v>33397</c:v>
                </c:pt>
                <c:pt idx="2043">
                  <c:v>33400</c:v>
                </c:pt>
                <c:pt idx="2044">
                  <c:v>33403</c:v>
                </c:pt>
                <c:pt idx="2045">
                  <c:v>33406</c:v>
                </c:pt>
                <c:pt idx="2046">
                  <c:v>33409</c:v>
                </c:pt>
                <c:pt idx="2047">
                  <c:v>33412</c:v>
                </c:pt>
                <c:pt idx="2048">
                  <c:v>33415</c:v>
                </c:pt>
                <c:pt idx="2049">
                  <c:v>33418</c:v>
                </c:pt>
                <c:pt idx="2050">
                  <c:v>33421</c:v>
                </c:pt>
                <c:pt idx="2051">
                  <c:v>33424</c:v>
                </c:pt>
                <c:pt idx="2052">
                  <c:v>33427</c:v>
                </c:pt>
                <c:pt idx="2053">
                  <c:v>33430</c:v>
                </c:pt>
                <c:pt idx="2054">
                  <c:v>33433</c:v>
                </c:pt>
                <c:pt idx="2055">
                  <c:v>33436</c:v>
                </c:pt>
                <c:pt idx="2056">
                  <c:v>33439</c:v>
                </c:pt>
                <c:pt idx="2057">
                  <c:v>33442</c:v>
                </c:pt>
                <c:pt idx="2058">
                  <c:v>33445</c:v>
                </c:pt>
                <c:pt idx="2059">
                  <c:v>33448</c:v>
                </c:pt>
                <c:pt idx="2060">
                  <c:v>33452</c:v>
                </c:pt>
                <c:pt idx="2061">
                  <c:v>33455</c:v>
                </c:pt>
                <c:pt idx="2062">
                  <c:v>33458</c:v>
                </c:pt>
                <c:pt idx="2063">
                  <c:v>33461</c:v>
                </c:pt>
                <c:pt idx="2064">
                  <c:v>33464</c:v>
                </c:pt>
                <c:pt idx="2065">
                  <c:v>33467</c:v>
                </c:pt>
                <c:pt idx="2066">
                  <c:v>33470</c:v>
                </c:pt>
                <c:pt idx="2067">
                  <c:v>33473</c:v>
                </c:pt>
                <c:pt idx="2068">
                  <c:v>33476</c:v>
                </c:pt>
                <c:pt idx="2069">
                  <c:v>33479</c:v>
                </c:pt>
                <c:pt idx="2070">
                  <c:v>33513</c:v>
                </c:pt>
                <c:pt idx="2071">
                  <c:v>33516</c:v>
                </c:pt>
                <c:pt idx="2072">
                  <c:v>33519</c:v>
                </c:pt>
                <c:pt idx="2073">
                  <c:v>33522</c:v>
                </c:pt>
                <c:pt idx="2074">
                  <c:v>33525</c:v>
                </c:pt>
                <c:pt idx="2075">
                  <c:v>33528</c:v>
                </c:pt>
                <c:pt idx="2076">
                  <c:v>33531</c:v>
                </c:pt>
                <c:pt idx="2077">
                  <c:v>33534</c:v>
                </c:pt>
                <c:pt idx="2078">
                  <c:v>33537</c:v>
                </c:pt>
                <c:pt idx="2079">
                  <c:v>33540</c:v>
                </c:pt>
                <c:pt idx="2080">
                  <c:v>33544</c:v>
                </c:pt>
                <c:pt idx="2081">
                  <c:v>33547</c:v>
                </c:pt>
                <c:pt idx="2082">
                  <c:v>33550</c:v>
                </c:pt>
                <c:pt idx="2083">
                  <c:v>33553</c:v>
                </c:pt>
                <c:pt idx="2084">
                  <c:v>33556</c:v>
                </c:pt>
                <c:pt idx="2085">
                  <c:v>33559</c:v>
                </c:pt>
                <c:pt idx="2086">
                  <c:v>33562</c:v>
                </c:pt>
                <c:pt idx="2087">
                  <c:v>33565</c:v>
                </c:pt>
                <c:pt idx="2088">
                  <c:v>33568</c:v>
                </c:pt>
                <c:pt idx="2089">
                  <c:v>33571</c:v>
                </c:pt>
                <c:pt idx="2090">
                  <c:v>33574</c:v>
                </c:pt>
                <c:pt idx="2091">
                  <c:v>33577</c:v>
                </c:pt>
                <c:pt idx="2092">
                  <c:v>33580</c:v>
                </c:pt>
                <c:pt idx="2093">
                  <c:v>33583</c:v>
                </c:pt>
                <c:pt idx="2094">
                  <c:v>33586</c:v>
                </c:pt>
                <c:pt idx="2095">
                  <c:v>33589</c:v>
                </c:pt>
                <c:pt idx="2096">
                  <c:v>33592</c:v>
                </c:pt>
                <c:pt idx="2097">
                  <c:v>33595</c:v>
                </c:pt>
                <c:pt idx="2098">
                  <c:v>33598</c:v>
                </c:pt>
                <c:pt idx="2099">
                  <c:v>33601</c:v>
                </c:pt>
                <c:pt idx="2100">
                  <c:v>33605</c:v>
                </c:pt>
                <c:pt idx="2101">
                  <c:v>33608</c:v>
                </c:pt>
                <c:pt idx="2102">
                  <c:v>33611</c:v>
                </c:pt>
                <c:pt idx="2103">
                  <c:v>33614</c:v>
                </c:pt>
                <c:pt idx="2104">
                  <c:v>33617</c:v>
                </c:pt>
                <c:pt idx="2105">
                  <c:v>33620</c:v>
                </c:pt>
                <c:pt idx="2106">
                  <c:v>33623</c:v>
                </c:pt>
                <c:pt idx="2107">
                  <c:v>33626</c:v>
                </c:pt>
                <c:pt idx="2108">
                  <c:v>33629</c:v>
                </c:pt>
                <c:pt idx="2109">
                  <c:v>33632</c:v>
                </c:pt>
                <c:pt idx="2110">
                  <c:v>33636</c:v>
                </c:pt>
                <c:pt idx="2111">
                  <c:v>33639</c:v>
                </c:pt>
                <c:pt idx="2112">
                  <c:v>33642</c:v>
                </c:pt>
                <c:pt idx="2113">
                  <c:v>33645</c:v>
                </c:pt>
                <c:pt idx="2114">
                  <c:v>33648</c:v>
                </c:pt>
                <c:pt idx="2115">
                  <c:v>33651</c:v>
                </c:pt>
                <c:pt idx="2116">
                  <c:v>33654</c:v>
                </c:pt>
                <c:pt idx="2117">
                  <c:v>33657</c:v>
                </c:pt>
                <c:pt idx="2118">
                  <c:v>33660</c:v>
                </c:pt>
                <c:pt idx="2119">
                  <c:v>33663</c:v>
                </c:pt>
                <c:pt idx="2120">
                  <c:v>33665</c:v>
                </c:pt>
                <c:pt idx="2121">
                  <c:v>33668</c:v>
                </c:pt>
                <c:pt idx="2122">
                  <c:v>33671</c:v>
                </c:pt>
                <c:pt idx="2123">
                  <c:v>33674</c:v>
                </c:pt>
                <c:pt idx="2124">
                  <c:v>33677</c:v>
                </c:pt>
                <c:pt idx="2125">
                  <c:v>33680</c:v>
                </c:pt>
                <c:pt idx="2126">
                  <c:v>33683</c:v>
                </c:pt>
                <c:pt idx="2127">
                  <c:v>33686</c:v>
                </c:pt>
                <c:pt idx="2128">
                  <c:v>33689</c:v>
                </c:pt>
                <c:pt idx="2129">
                  <c:v>33692</c:v>
                </c:pt>
                <c:pt idx="2130">
                  <c:v>33696</c:v>
                </c:pt>
                <c:pt idx="2131">
                  <c:v>33699</c:v>
                </c:pt>
                <c:pt idx="2132">
                  <c:v>33702</c:v>
                </c:pt>
                <c:pt idx="2133">
                  <c:v>33705</c:v>
                </c:pt>
                <c:pt idx="2134">
                  <c:v>33708</c:v>
                </c:pt>
                <c:pt idx="2135">
                  <c:v>33711</c:v>
                </c:pt>
                <c:pt idx="2136">
                  <c:v>33714</c:v>
                </c:pt>
                <c:pt idx="2137">
                  <c:v>33717</c:v>
                </c:pt>
                <c:pt idx="2138">
                  <c:v>33720</c:v>
                </c:pt>
                <c:pt idx="2139">
                  <c:v>33723</c:v>
                </c:pt>
                <c:pt idx="2140">
                  <c:v>33726</c:v>
                </c:pt>
                <c:pt idx="2141">
                  <c:v>33729</c:v>
                </c:pt>
                <c:pt idx="2142">
                  <c:v>33732</c:v>
                </c:pt>
                <c:pt idx="2143">
                  <c:v>33735</c:v>
                </c:pt>
                <c:pt idx="2144">
                  <c:v>33738</c:v>
                </c:pt>
                <c:pt idx="2145">
                  <c:v>33741</c:v>
                </c:pt>
                <c:pt idx="2146">
                  <c:v>33744</c:v>
                </c:pt>
                <c:pt idx="2147">
                  <c:v>33747</c:v>
                </c:pt>
                <c:pt idx="2148">
                  <c:v>33750</c:v>
                </c:pt>
                <c:pt idx="2149">
                  <c:v>33753</c:v>
                </c:pt>
                <c:pt idx="2150">
                  <c:v>33757</c:v>
                </c:pt>
                <c:pt idx="2151">
                  <c:v>33760</c:v>
                </c:pt>
                <c:pt idx="2152">
                  <c:v>33763</c:v>
                </c:pt>
                <c:pt idx="2153">
                  <c:v>33766</c:v>
                </c:pt>
                <c:pt idx="2154">
                  <c:v>33769</c:v>
                </c:pt>
                <c:pt idx="2155">
                  <c:v>33772</c:v>
                </c:pt>
                <c:pt idx="2156">
                  <c:v>33775</c:v>
                </c:pt>
                <c:pt idx="2157">
                  <c:v>33778</c:v>
                </c:pt>
                <c:pt idx="2158">
                  <c:v>33781</c:v>
                </c:pt>
                <c:pt idx="2159">
                  <c:v>33784</c:v>
                </c:pt>
                <c:pt idx="2160">
                  <c:v>33787</c:v>
                </c:pt>
                <c:pt idx="2161">
                  <c:v>33790</c:v>
                </c:pt>
                <c:pt idx="2162">
                  <c:v>33793</c:v>
                </c:pt>
                <c:pt idx="2163">
                  <c:v>33796</c:v>
                </c:pt>
                <c:pt idx="2164">
                  <c:v>33799</c:v>
                </c:pt>
                <c:pt idx="2165">
                  <c:v>33802</c:v>
                </c:pt>
                <c:pt idx="2166">
                  <c:v>33805</c:v>
                </c:pt>
                <c:pt idx="2167">
                  <c:v>33808</c:v>
                </c:pt>
                <c:pt idx="2168">
                  <c:v>33811</c:v>
                </c:pt>
                <c:pt idx="2169">
                  <c:v>33814</c:v>
                </c:pt>
                <c:pt idx="2170">
                  <c:v>34701</c:v>
                </c:pt>
                <c:pt idx="2171">
                  <c:v>34704</c:v>
                </c:pt>
                <c:pt idx="2172">
                  <c:v>34707</c:v>
                </c:pt>
                <c:pt idx="2173">
                  <c:v>34710</c:v>
                </c:pt>
                <c:pt idx="2174">
                  <c:v>34713</c:v>
                </c:pt>
                <c:pt idx="2175">
                  <c:v>34716</c:v>
                </c:pt>
                <c:pt idx="2176">
                  <c:v>34719</c:v>
                </c:pt>
                <c:pt idx="2177">
                  <c:v>34722</c:v>
                </c:pt>
                <c:pt idx="2178">
                  <c:v>34725</c:v>
                </c:pt>
                <c:pt idx="2179">
                  <c:v>34728</c:v>
                </c:pt>
                <c:pt idx="2180">
                  <c:v>34732</c:v>
                </c:pt>
                <c:pt idx="2181">
                  <c:v>34735</c:v>
                </c:pt>
                <c:pt idx="2182">
                  <c:v>34738</c:v>
                </c:pt>
                <c:pt idx="2183">
                  <c:v>34741</c:v>
                </c:pt>
                <c:pt idx="2184">
                  <c:v>34744</c:v>
                </c:pt>
                <c:pt idx="2185">
                  <c:v>34747</c:v>
                </c:pt>
                <c:pt idx="2186">
                  <c:v>34750</c:v>
                </c:pt>
                <c:pt idx="2187">
                  <c:v>34753</c:v>
                </c:pt>
                <c:pt idx="2188">
                  <c:v>34756</c:v>
                </c:pt>
                <c:pt idx="2189">
                  <c:v>34758</c:v>
                </c:pt>
                <c:pt idx="2190">
                  <c:v>34760</c:v>
                </c:pt>
                <c:pt idx="2191">
                  <c:v>34763</c:v>
                </c:pt>
                <c:pt idx="2192">
                  <c:v>34766</c:v>
                </c:pt>
                <c:pt idx="2193">
                  <c:v>34769</c:v>
                </c:pt>
                <c:pt idx="2194">
                  <c:v>34772</c:v>
                </c:pt>
                <c:pt idx="2195">
                  <c:v>34775</c:v>
                </c:pt>
                <c:pt idx="2196">
                  <c:v>34778</c:v>
                </c:pt>
                <c:pt idx="2197">
                  <c:v>34781</c:v>
                </c:pt>
                <c:pt idx="2198">
                  <c:v>34784</c:v>
                </c:pt>
                <c:pt idx="2199">
                  <c:v>34787</c:v>
                </c:pt>
                <c:pt idx="2200">
                  <c:v>34791</c:v>
                </c:pt>
                <c:pt idx="2201">
                  <c:v>34794</c:v>
                </c:pt>
                <c:pt idx="2202">
                  <c:v>34797</c:v>
                </c:pt>
                <c:pt idx="2203">
                  <c:v>34800</c:v>
                </c:pt>
                <c:pt idx="2204">
                  <c:v>34803</c:v>
                </c:pt>
                <c:pt idx="2205">
                  <c:v>34806</c:v>
                </c:pt>
                <c:pt idx="2206">
                  <c:v>34809</c:v>
                </c:pt>
                <c:pt idx="2207">
                  <c:v>34812</c:v>
                </c:pt>
                <c:pt idx="2208">
                  <c:v>34815</c:v>
                </c:pt>
                <c:pt idx="2209">
                  <c:v>34818</c:v>
                </c:pt>
                <c:pt idx="2210">
                  <c:v>34821</c:v>
                </c:pt>
                <c:pt idx="2211">
                  <c:v>34824</c:v>
                </c:pt>
                <c:pt idx="2212">
                  <c:v>34827</c:v>
                </c:pt>
                <c:pt idx="2213">
                  <c:v>34830</c:v>
                </c:pt>
                <c:pt idx="2214">
                  <c:v>34833</c:v>
                </c:pt>
                <c:pt idx="2215">
                  <c:v>34836</c:v>
                </c:pt>
                <c:pt idx="2216">
                  <c:v>34839</c:v>
                </c:pt>
                <c:pt idx="2217">
                  <c:v>34842</c:v>
                </c:pt>
                <c:pt idx="2218">
                  <c:v>34845</c:v>
                </c:pt>
                <c:pt idx="2219">
                  <c:v>34848</c:v>
                </c:pt>
                <c:pt idx="2220">
                  <c:v>34852</c:v>
                </c:pt>
                <c:pt idx="2221">
                  <c:v>34855</c:v>
                </c:pt>
                <c:pt idx="2222">
                  <c:v>34858</c:v>
                </c:pt>
                <c:pt idx="2223">
                  <c:v>34861</c:v>
                </c:pt>
                <c:pt idx="2224">
                  <c:v>34864</c:v>
                </c:pt>
                <c:pt idx="2225">
                  <c:v>34867</c:v>
                </c:pt>
                <c:pt idx="2226">
                  <c:v>34870</c:v>
                </c:pt>
                <c:pt idx="2227">
                  <c:v>34873</c:v>
                </c:pt>
                <c:pt idx="2228">
                  <c:v>34876</c:v>
                </c:pt>
                <c:pt idx="2229">
                  <c:v>34879</c:v>
                </c:pt>
                <c:pt idx="2230">
                  <c:v>34882</c:v>
                </c:pt>
                <c:pt idx="2231">
                  <c:v>34885</c:v>
                </c:pt>
                <c:pt idx="2232">
                  <c:v>34888</c:v>
                </c:pt>
                <c:pt idx="2233">
                  <c:v>34891</c:v>
                </c:pt>
                <c:pt idx="2234">
                  <c:v>34894</c:v>
                </c:pt>
                <c:pt idx="2235">
                  <c:v>34897</c:v>
                </c:pt>
                <c:pt idx="2236">
                  <c:v>34900</c:v>
                </c:pt>
                <c:pt idx="2237">
                  <c:v>34903</c:v>
                </c:pt>
                <c:pt idx="2238">
                  <c:v>34906</c:v>
                </c:pt>
                <c:pt idx="2239">
                  <c:v>34909</c:v>
                </c:pt>
                <c:pt idx="2240">
                  <c:v>34913</c:v>
                </c:pt>
                <c:pt idx="2241">
                  <c:v>34916</c:v>
                </c:pt>
                <c:pt idx="2242">
                  <c:v>34919</c:v>
                </c:pt>
                <c:pt idx="2243">
                  <c:v>34922</c:v>
                </c:pt>
                <c:pt idx="2244">
                  <c:v>34925</c:v>
                </c:pt>
                <c:pt idx="2245">
                  <c:v>34928</c:v>
                </c:pt>
                <c:pt idx="2246">
                  <c:v>34931</c:v>
                </c:pt>
                <c:pt idx="2247">
                  <c:v>34934</c:v>
                </c:pt>
                <c:pt idx="2248">
                  <c:v>34937</c:v>
                </c:pt>
                <c:pt idx="2249">
                  <c:v>34940</c:v>
                </c:pt>
                <c:pt idx="2250">
                  <c:v>34944</c:v>
                </c:pt>
                <c:pt idx="2251">
                  <c:v>34947</c:v>
                </c:pt>
                <c:pt idx="2252">
                  <c:v>34950</c:v>
                </c:pt>
                <c:pt idx="2253">
                  <c:v>34953</c:v>
                </c:pt>
                <c:pt idx="2254">
                  <c:v>34956</c:v>
                </c:pt>
                <c:pt idx="2255">
                  <c:v>34959</c:v>
                </c:pt>
                <c:pt idx="2256">
                  <c:v>34962</c:v>
                </c:pt>
                <c:pt idx="2257">
                  <c:v>34965</c:v>
                </c:pt>
                <c:pt idx="2258">
                  <c:v>34968</c:v>
                </c:pt>
                <c:pt idx="2259">
                  <c:v>34971</c:v>
                </c:pt>
                <c:pt idx="2260">
                  <c:v>34974</c:v>
                </c:pt>
                <c:pt idx="2261">
                  <c:v>34977</c:v>
                </c:pt>
                <c:pt idx="2262">
                  <c:v>34980</c:v>
                </c:pt>
                <c:pt idx="2263">
                  <c:v>34983</c:v>
                </c:pt>
                <c:pt idx="2264">
                  <c:v>34986</c:v>
                </c:pt>
                <c:pt idx="2265">
                  <c:v>34989</c:v>
                </c:pt>
                <c:pt idx="2266">
                  <c:v>34992</c:v>
                </c:pt>
                <c:pt idx="2267">
                  <c:v>34995</c:v>
                </c:pt>
                <c:pt idx="2268">
                  <c:v>34998</c:v>
                </c:pt>
                <c:pt idx="2269">
                  <c:v>35001</c:v>
                </c:pt>
                <c:pt idx="2270">
                  <c:v>35005</c:v>
                </c:pt>
                <c:pt idx="2271">
                  <c:v>35008</c:v>
                </c:pt>
                <c:pt idx="2272">
                  <c:v>35011</c:v>
                </c:pt>
                <c:pt idx="2273">
                  <c:v>35014</c:v>
                </c:pt>
                <c:pt idx="2274">
                  <c:v>35017</c:v>
                </c:pt>
                <c:pt idx="2275">
                  <c:v>35020</c:v>
                </c:pt>
                <c:pt idx="2276">
                  <c:v>35023</c:v>
                </c:pt>
                <c:pt idx="2277">
                  <c:v>35026</c:v>
                </c:pt>
                <c:pt idx="2278">
                  <c:v>35029</c:v>
                </c:pt>
                <c:pt idx="2279">
                  <c:v>35032</c:v>
                </c:pt>
                <c:pt idx="2280">
                  <c:v>35035</c:v>
                </c:pt>
                <c:pt idx="2281">
                  <c:v>35038</c:v>
                </c:pt>
                <c:pt idx="2282">
                  <c:v>35041</c:v>
                </c:pt>
                <c:pt idx="2283">
                  <c:v>35044</c:v>
                </c:pt>
                <c:pt idx="2284">
                  <c:v>35047</c:v>
                </c:pt>
                <c:pt idx="2285">
                  <c:v>35050</c:v>
                </c:pt>
                <c:pt idx="2286">
                  <c:v>35053</c:v>
                </c:pt>
                <c:pt idx="2287">
                  <c:v>35056</c:v>
                </c:pt>
                <c:pt idx="2288">
                  <c:v>35059</c:v>
                </c:pt>
                <c:pt idx="2289">
                  <c:v>35062</c:v>
                </c:pt>
                <c:pt idx="2290">
                  <c:v>35066</c:v>
                </c:pt>
                <c:pt idx="2291">
                  <c:v>35069</c:v>
                </c:pt>
                <c:pt idx="2292">
                  <c:v>35072</c:v>
                </c:pt>
                <c:pt idx="2293">
                  <c:v>35075</c:v>
                </c:pt>
                <c:pt idx="2294">
                  <c:v>35078</c:v>
                </c:pt>
                <c:pt idx="2295">
                  <c:v>35081</c:v>
                </c:pt>
                <c:pt idx="2296">
                  <c:v>35084</c:v>
                </c:pt>
                <c:pt idx="2297">
                  <c:v>35087</c:v>
                </c:pt>
                <c:pt idx="2298">
                  <c:v>35090</c:v>
                </c:pt>
                <c:pt idx="2299">
                  <c:v>35093</c:v>
                </c:pt>
                <c:pt idx="2300">
                  <c:v>35097</c:v>
                </c:pt>
                <c:pt idx="2301">
                  <c:v>35100</c:v>
                </c:pt>
                <c:pt idx="2302">
                  <c:v>35103</c:v>
                </c:pt>
                <c:pt idx="2303">
                  <c:v>35106</c:v>
                </c:pt>
                <c:pt idx="2304">
                  <c:v>35109</c:v>
                </c:pt>
                <c:pt idx="2305">
                  <c:v>35112</c:v>
                </c:pt>
                <c:pt idx="2306">
                  <c:v>35115</c:v>
                </c:pt>
                <c:pt idx="2307">
                  <c:v>35118</c:v>
                </c:pt>
                <c:pt idx="2308">
                  <c:v>35121</c:v>
                </c:pt>
                <c:pt idx="2309">
                  <c:v>35124</c:v>
                </c:pt>
                <c:pt idx="2310">
                  <c:v>35126</c:v>
                </c:pt>
                <c:pt idx="2311">
                  <c:v>35129</c:v>
                </c:pt>
                <c:pt idx="2312">
                  <c:v>35132</c:v>
                </c:pt>
                <c:pt idx="2313">
                  <c:v>35135</c:v>
                </c:pt>
                <c:pt idx="2314">
                  <c:v>35138</c:v>
                </c:pt>
                <c:pt idx="2315">
                  <c:v>35141</c:v>
                </c:pt>
                <c:pt idx="2316">
                  <c:v>35144</c:v>
                </c:pt>
                <c:pt idx="2317">
                  <c:v>35147</c:v>
                </c:pt>
                <c:pt idx="2318">
                  <c:v>35150</c:v>
                </c:pt>
                <c:pt idx="2319">
                  <c:v>35153</c:v>
                </c:pt>
                <c:pt idx="2320">
                  <c:v>35157</c:v>
                </c:pt>
                <c:pt idx="2321">
                  <c:v>35160</c:v>
                </c:pt>
                <c:pt idx="2322">
                  <c:v>35163</c:v>
                </c:pt>
                <c:pt idx="2323">
                  <c:v>35166</c:v>
                </c:pt>
                <c:pt idx="2324">
                  <c:v>35169</c:v>
                </c:pt>
                <c:pt idx="2325">
                  <c:v>35172</c:v>
                </c:pt>
                <c:pt idx="2326">
                  <c:v>35175</c:v>
                </c:pt>
                <c:pt idx="2327">
                  <c:v>35178</c:v>
                </c:pt>
                <c:pt idx="2328">
                  <c:v>35181</c:v>
                </c:pt>
                <c:pt idx="2329">
                  <c:v>35184</c:v>
                </c:pt>
                <c:pt idx="2330">
                  <c:v>35187</c:v>
                </c:pt>
                <c:pt idx="2331">
                  <c:v>35190</c:v>
                </c:pt>
                <c:pt idx="2332">
                  <c:v>35193</c:v>
                </c:pt>
                <c:pt idx="2333">
                  <c:v>35196</c:v>
                </c:pt>
                <c:pt idx="2334">
                  <c:v>35199</c:v>
                </c:pt>
                <c:pt idx="2335">
                  <c:v>35202</c:v>
                </c:pt>
                <c:pt idx="2336">
                  <c:v>35205</c:v>
                </c:pt>
                <c:pt idx="2337">
                  <c:v>35208</c:v>
                </c:pt>
                <c:pt idx="2338">
                  <c:v>35211</c:v>
                </c:pt>
                <c:pt idx="2339">
                  <c:v>35214</c:v>
                </c:pt>
                <c:pt idx="2340">
                  <c:v>35218</c:v>
                </c:pt>
                <c:pt idx="2341">
                  <c:v>35221</c:v>
                </c:pt>
                <c:pt idx="2342">
                  <c:v>35224</c:v>
                </c:pt>
                <c:pt idx="2343">
                  <c:v>35227</c:v>
                </c:pt>
                <c:pt idx="2344">
                  <c:v>35230</c:v>
                </c:pt>
                <c:pt idx="2345">
                  <c:v>35233</c:v>
                </c:pt>
                <c:pt idx="2346">
                  <c:v>35236</c:v>
                </c:pt>
                <c:pt idx="2347">
                  <c:v>35239</c:v>
                </c:pt>
                <c:pt idx="2348">
                  <c:v>35242</c:v>
                </c:pt>
                <c:pt idx="2349">
                  <c:v>35245</c:v>
                </c:pt>
                <c:pt idx="2350">
                  <c:v>35248</c:v>
                </c:pt>
                <c:pt idx="2351">
                  <c:v>35251</c:v>
                </c:pt>
                <c:pt idx="2352">
                  <c:v>35254</c:v>
                </c:pt>
                <c:pt idx="2353">
                  <c:v>35257</c:v>
                </c:pt>
                <c:pt idx="2354">
                  <c:v>35260</c:v>
                </c:pt>
                <c:pt idx="2355">
                  <c:v>35263</c:v>
                </c:pt>
                <c:pt idx="2356">
                  <c:v>35266</c:v>
                </c:pt>
                <c:pt idx="2357">
                  <c:v>35269</c:v>
                </c:pt>
                <c:pt idx="2358">
                  <c:v>35272</c:v>
                </c:pt>
                <c:pt idx="2359">
                  <c:v>35275</c:v>
                </c:pt>
                <c:pt idx="2360">
                  <c:v>35279</c:v>
                </c:pt>
                <c:pt idx="2361">
                  <c:v>35282</c:v>
                </c:pt>
                <c:pt idx="2362">
                  <c:v>35285</c:v>
                </c:pt>
                <c:pt idx="2363">
                  <c:v>35288</c:v>
                </c:pt>
                <c:pt idx="2364">
                  <c:v>35291</c:v>
                </c:pt>
                <c:pt idx="2365">
                  <c:v>35294</c:v>
                </c:pt>
                <c:pt idx="2366">
                  <c:v>35297</c:v>
                </c:pt>
                <c:pt idx="2367">
                  <c:v>35300</c:v>
                </c:pt>
                <c:pt idx="2368">
                  <c:v>35303</c:v>
                </c:pt>
                <c:pt idx="2369">
                  <c:v>35306</c:v>
                </c:pt>
                <c:pt idx="2370">
                  <c:v>35310</c:v>
                </c:pt>
                <c:pt idx="2371">
                  <c:v>35313</c:v>
                </c:pt>
                <c:pt idx="2372">
                  <c:v>35316</c:v>
                </c:pt>
                <c:pt idx="2373">
                  <c:v>35319</c:v>
                </c:pt>
                <c:pt idx="2374">
                  <c:v>35322</c:v>
                </c:pt>
                <c:pt idx="2375">
                  <c:v>35325</c:v>
                </c:pt>
                <c:pt idx="2376">
                  <c:v>35328</c:v>
                </c:pt>
                <c:pt idx="2377">
                  <c:v>35331</c:v>
                </c:pt>
                <c:pt idx="2378">
                  <c:v>35334</c:v>
                </c:pt>
                <c:pt idx="2379">
                  <c:v>35337</c:v>
                </c:pt>
                <c:pt idx="2380">
                  <c:v>35340</c:v>
                </c:pt>
                <c:pt idx="2381">
                  <c:v>35343</c:v>
                </c:pt>
                <c:pt idx="2382">
                  <c:v>35346</c:v>
                </c:pt>
                <c:pt idx="2383">
                  <c:v>35349</c:v>
                </c:pt>
                <c:pt idx="2384">
                  <c:v>35352</c:v>
                </c:pt>
                <c:pt idx="2385">
                  <c:v>35355</c:v>
                </c:pt>
                <c:pt idx="2386">
                  <c:v>35358</c:v>
                </c:pt>
                <c:pt idx="2387">
                  <c:v>35361</c:v>
                </c:pt>
                <c:pt idx="2388">
                  <c:v>35364</c:v>
                </c:pt>
                <c:pt idx="2389">
                  <c:v>35367</c:v>
                </c:pt>
                <c:pt idx="2390">
                  <c:v>35371</c:v>
                </c:pt>
                <c:pt idx="2391">
                  <c:v>35374</c:v>
                </c:pt>
                <c:pt idx="2392">
                  <c:v>35377</c:v>
                </c:pt>
                <c:pt idx="2393">
                  <c:v>35380</c:v>
                </c:pt>
                <c:pt idx="2394">
                  <c:v>35383</c:v>
                </c:pt>
                <c:pt idx="2395">
                  <c:v>35386</c:v>
                </c:pt>
                <c:pt idx="2396">
                  <c:v>35389</c:v>
                </c:pt>
                <c:pt idx="2397">
                  <c:v>35392</c:v>
                </c:pt>
                <c:pt idx="2398">
                  <c:v>35395</c:v>
                </c:pt>
                <c:pt idx="2399">
                  <c:v>35398</c:v>
                </c:pt>
                <c:pt idx="2400">
                  <c:v>35401</c:v>
                </c:pt>
                <c:pt idx="2401">
                  <c:v>35404</c:v>
                </c:pt>
                <c:pt idx="2402">
                  <c:v>35407</c:v>
                </c:pt>
                <c:pt idx="2403">
                  <c:v>35410</c:v>
                </c:pt>
                <c:pt idx="2404">
                  <c:v>35413</c:v>
                </c:pt>
                <c:pt idx="2405">
                  <c:v>35416</c:v>
                </c:pt>
                <c:pt idx="2406">
                  <c:v>35419</c:v>
                </c:pt>
                <c:pt idx="2407">
                  <c:v>35422</c:v>
                </c:pt>
                <c:pt idx="2408">
                  <c:v>35425</c:v>
                </c:pt>
                <c:pt idx="2409">
                  <c:v>35428</c:v>
                </c:pt>
                <c:pt idx="2410">
                  <c:v>35432</c:v>
                </c:pt>
                <c:pt idx="2411">
                  <c:v>35435</c:v>
                </c:pt>
                <c:pt idx="2412">
                  <c:v>35438</c:v>
                </c:pt>
                <c:pt idx="2413">
                  <c:v>35441</c:v>
                </c:pt>
                <c:pt idx="2414">
                  <c:v>35444</c:v>
                </c:pt>
                <c:pt idx="2415">
                  <c:v>35447</c:v>
                </c:pt>
                <c:pt idx="2416">
                  <c:v>35450</c:v>
                </c:pt>
                <c:pt idx="2417">
                  <c:v>35453</c:v>
                </c:pt>
                <c:pt idx="2418">
                  <c:v>35456</c:v>
                </c:pt>
                <c:pt idx="2419">
                  <c:v>35459</c:v>
                </c:pt>
                <c:pt idx="2420">
                  <c:v>35463</c:v>
                </c:pt>
                <c:pt idx="2421">
                  <c:v>35466</c:v>
                </c:pt>
                <c:pt idx="2422">
                  <c:v>35469</c:v>
                </c:pt>
                <c:pt idx="2423">
                  <c:v>35472</c:v>
                </c:pt>
                <c:pt idx="2424">
                  <c:v>35475</c:v>
                </c:pt>
                <c:pt idx="2425">
                  <c:v>35478</c:v>
                </c:pt>
                <c:pt idx="2426">
                  <c:v>35481</c:v>
                </c:pt>
                <c:pt idx="2427">
                  <c:v>35484</c:v>
                </c:pt>
                <c:pt idx="2428">
                  <c:v>35487</c:v>
                </c:pt>
                <c:pt idx="2429">
                  <c:v>35489</c:v>
                </c:pt>
                <c:pt idx="2430">
                  <c:v>35491</c:v>
                </c:pt>
                <c:pt idx="2431">
                  <c:v>35494</c:v>
                </c:pt>
                <c:pt idx="2432">
                  <c:v>35497</c:v>
                </c:pt>
                <c:pt idx="2433">
                  <c:v>35500</c:v>
                </c:pt>
                <c:pt idx="2434">
                  <c:v>35503</c:v>
                </c:pt>
                <c:pt idx="2435">
                  <c:v>35506</c:v>
                </c:pt>
                <c:pt idx="2436">
                  <c:v>35509</c:v>
                </c:pt>
                <c:pt idx="2437">
                  <c:v>35512</c:v>
                </c:pt>
                <c:pt idx="2438">
                  <c:v>35515</c:v>
                </c:pt>
                <c:pt idx="2439">
                  <c:v>35518</c:v>
                </c:pt>
                <c:pt idx="2440">
                  <c:v>35522</c:v>
                </c:pt>
                <c:pt idx="2441">
                  <c:v>35525</c:v>
                </c:pt>
                <c:pt idx="2442">
                  <c:v>35528</c:v>
                </c:pt>
                <c:pt idx="2443">
                  <c:v>35531</c:v>
                </c:pt>
                <c:pt idx="2444">
                  <c:v>35534</c:v>
                </c:pt>
                <c:pt idx="2445">
                  <c:v>35537</c:v>
                </c:pt>
                <c:pt idx="2446">
                  <c:v>35540</c:v>
                </c:pt>
                <c:pt idx="2447">
                  <c:v>35543</c:v>
                </c:pt>
                <c:pt idx="2448">
                  <c:v>35546</c:v>
                </c:pt>
                <c:pt idx="2449">
                  <c:v>35549</c:v>
                </c:pt>
                <c:pt idx="2450">
                  <c:v>35552</c:v>
                </c:pt>
                <c:pt idx="2451">
                  <c:v>35555</c:v>
                </c:pt>
                <c:pt idx="2452">
                  <c:v>35558</c:v>
                </c:pt>
                <c:pt idx="2453">
                  <c:v>35561</c:v>
                </c:pt>
                <c:pt idx="2454">
                  <c:v>35564</c:v>
                </c:pt>
                <c:pt idx="2455">
                  <c:v>35567</c:v>
                </c:pt>
                <c:pt idx="2456">
                  <c:v>35570</c:v>
                </c:pt>
                <c:pt idx="2457">
                  <c:v>35573</c:v>
                </c:pt>
                <c:pt idx="2458">
                  <c:v>35576</c:v>
                </c:pt>
                <c:pt idx="2459">
                  <c:v>35579</c:v>
                </c:pt>
                <c:pt idx="2460">
                  <c:v>35583</c:v>
                </c:pt>
                <c:pt idx="2461">
                  <c:v>35586</c:v>
                </c:pt>
                <c:pt idx="2462">
                  <c:v>35589</c:v>
                </c:pt>
                <c:pt idx="2463">
                  <c:v>35592</c:v>
                </c:pt>
                <c:pt idx="2464">
                  <c:v>35595</c:v>
                </c:pt>
                <c:pt idx="2465">
                  <c:v>35598</c:v>
                </c:pt>
                <c:pt idx="2466">
                  <c:v>35601</c:v>
                </c:pt>
                <c:pt idx="2467">
                  <c:v>35604</c:v>
                </c:pt>
                <c:pt idx="2468">
                  <c:v>35607</c:v>
                </c:pt>
                <c:pt idx="2469">
                  <c:v>35610</c:v>
                </c:pt>
                <c:pt idx="2470">
                  <c:v>35613</c:v>
                </c:pt>
                <c:pt idx="2471">
                  <c:v>35616</c:v>
                </c:pt>
                <c:pt idx="2472">
                  <c:v>35619</c:v>
                </c:pt>
                <c:pt idx="2473">
                  <c:v>35622</c:v>
                </c:pt>
                <c:pt idx="2474">
                  <c:v>35625</c:v>
                </c:pt>
                <c:pt idx="2475">
                  <c:v>35628</c:v>
                </c:pt>
                <c:pt idx="2476">
                  <c:v>35631</c:v>
                </c:pt>
                <c:pt idx="2477">
                  <c:v>35634</c:v>
                </c:pt>
                <c:pt idx="2478">
                  <c:v>35637</c:v>
                </c:pt>
                <c:pt idx="2479">
                  <c:v>35640</c:v>
                </c:pt>
                <c:pt idx="2480">
                  <c:v>35644</c:v>
                </c:pt>
                <c:pt idx="2481">
                  <c:v>35647</c:v>
                </c:pt>
                <c:pt idx="2482">
                  <c:v>35650</c:v>
                </c:pt>
                <c:pt idx="2483">
                  <c:v>35653</c:v>
                </c:pt>
                <c:pt idx="2484">
                  <c:v>35656</c:v>
                </c:pt>
                <c:pt idx="2485">
                  <c:v>35659</c:v>
                </c:pt>
                <c:pt idx="2486">
                  <c:v>35662</c:v>
                </c:pt>
                <c:pt idx="2487">
                  <c:v>35665</c:v>
                </c:pt>
                <c:pt idx="2488">
                  <c:v>35668</c:v>
                </c:pt>
                <c:pt idx="2489">
                  <c:v>35671</c:v>
                </c:pt>
                <c:pt idx="2490">
                  <c:v>35675</c:v>
                </c:pt>
                <c:pt idx="2491">
                  <c:v>35678</c:v>
                </c:pt>
                <c:pt idx="2492">
                  <c:v>35681</c:v>
                </c:pt>
                <c:pt idx="2493">
                  <c:v>35684</c:v>
                </c:pt>
                <c:pt idx="2494">
                  <c:v>35687</c:v>
                </c:pt>
                <c:pt idx="2495">
                  <c:v>35690</c:v>
                </c:pt>
                <c:pt idx="2496">
                  <c:v>35693</c:v>
                </c:pt>
                <c:pt idx="2497">
                  <c:v>35696</c:v>
                </c:pt>
                <c:pt idx="2498">
                  <c:v>35699</c:v>
                </c:pt>
                <c:pt idx="2499">
                  <c:v>35702</c:v>
                </c:pt>
                <c:pt idx="2500">
                  <c:v>35705</c:v>
                </c:pt>
                <c:pt idx="2501">
                  <c:v>35708</c:v>
                </c:pt>
                <c:pt idx="2502">
                  <c:v>35711</c:v>
                </c:pt>
                <c:pt idx="2503">
                  <c:v>35714</c:v>
                </c:pt>
                <c:pt idx="2504">
                  <c:v>35717</c:v>
                </c:pt>
                <c:pt idx="2505">
                  <c:v>35720</c:v>
                </c:pt>
                <c:pt idx="2506">
                  <c:v>35723</c:v>
                </c:pt>
                <c:pt idx="2507">
                  <c:v>35726</c:v>
                </c:pt>
                <c:pt idx="2508">
                  <c:v>35729</c:v>
                </c:pt>
                <c:pt idx="2509">
                  <c:v>35732</c:v>
                </c:pt>
                <c:pt idx="2510">
                  <c:v>35736</c:v>
                </c:pt>
                <c:pt idx="2511">
                  <c:v>35739</c:v>
                </c:pt>
                <c:pt idx="2512">
                  <c:v>35742</c:v>
                </c:pt>
                <c:pt idx="2513">
                  <c:v>35745</c:v>
                </c:pt>
                <c:pt idx="2514">
                  <c:v>35748</c:v>
                </c:pt>
                <c:pt idx="2515">
                  <c:v>35751</c:v>
                </c:pt>
                <c:pt idx="2516">
                  <c:v>35754</c:v>
                </c:pt>
                <c:pt idx="2517">
                  <c:v>35757</c:v>
                </c:pt>
                <c:pt idx="2518">
                  <c:v>35760</c:v>
                </c:pt>
                <c:pt idx="2519">
                  <c:v>35763</c:v>
                </c:pt>
                <c:pt idx="2520">
                  <c:v>35766</c:v>
                </c:pt>
                <c:pt idx="2521">
                  <c:v>35769</c:v>
                </c:pt>
                <c:pt idx="2522">
                  <c:v>35772</c:v>
                </c:pt>
                <c:pt idx="2523">
                  <c:v>35775</c:v>
                </c:pt>
                <c:pt idx="2524">
                  <c:v>35778</c:v>
                </c:pt>
                <c:pt idx="2525">
                  <c:v>35781</c:v>
                </c:pt>
                <c:pt idx="2526">
                  <c:v>35784</c:v>
                </c:pt>
                <c:pt idx="2527">
                  <c:v>35787</c:v>
                </c:pt>
                <c:pt idx="2528">
                  <c:v>35790</c:v>
                </c:pt>
                <c:pt idx="2529">
                  <c:v>35793</c:v>
                </c:pt>
                <c:pt idx="2530">
                  <c:v>35797</c:v>
                </c:pt>
                <c:pt idx="2531">
                  <c:v>35800</c:v>
                </c:pt>
                <c:pt idx="2532">
                  <c:v>35803</c:v>
                </c:pt>
                <c:pt idx="2533">
                  <c:v>35806</c:v>
                </c:pt>
                <c:pt idx="2534">
                  <c:v>35809</c:v>
                </c:pt>
                <c:pt idx="2535">
                  <c:v>35812</c:v>
                </c:pt>
                <c:pt idx="2536">
                  <c:v>35815</c:v>
                </c:pt>
                <c:pt idx="2537">
                  <c:v>35818</c:v>
                </c:pt>
                <c:pt idx="2538">
                  <c:v>35821</c:v>
                </c:pt>
                <c:pt idx="2539">
                  <c:v>35824</c:v>
                </c:pt>
                <c:pt idx="2540">
                  <c:v>35828</c:v>
                </c:pt>
                <c:pt idx="2541">
                  <c:v>35831</c:v>
                </c:pt>
                <c:pt idx="2542">
                  <c:v>35834</c:v>
                </c:pt>
                <c:pt idx="2543">
                  <c:v>35837</c:v>
                </c:pt>
                <c:pt idx="2544">
                  <c:v>35840</c:v>
                </c:pt>
                <c:pt idx="2545">
                  <c:v>35843</c:v>
                </c:pt>
                <c:pt idx="2546">
                  <c:v>35846</c:v>
                </c:pt>
                <c:pt idx="2547">
                  <c:v>35849</c:v>
                </c:pt>
                <c:pt idx="2548">
                  <c:v>35852</c:v>
                </c:pt>
                <c:pt idx="2549">
                  <c:v>35854</c:v>
                </c:pt>
                <c:pt idx="2550">
                  <c:v>35856</c:v>
                </c:pt>
                <c:pt idx="2551">
                  <c:v>35859</c:v>
                </c:pt>
                <c:pt idx="2552">
                  <c:v>35862</c:v>
                </c:pt>
                <c:pt idx="2553">
                  <c:v>35865</c:v>
                </c:pt>
                <c:pt idx="2554">
                  <c:v>35868</c:v>
                </c:pt>
                <c:pt idx="2555">
                  <c:v>35871</c:v>
                </c:pt>
                <c:pt idx="2556">
                  <c:v>35874</c:v>
                </c:pt>
                <c:pt idx="2557">
                  <c:v>35877</c:v>
                </c:pt>
                <c:pt idx="2558">
                  <c:v>35880</c:v>
                </c:pt>
                <c:pt idx="2559">
                  <c:v>35883</c:v>
                </c:pt>
                <c:pt idx="2560">
                  <c:v>35887</c:v>
                </c:pt>
                <c:pt idx="2561">
                  <c:v>35890</c:v>
                </c:pt>
                <c:pt idx="2562">
                  <c:v>35893</c:v>
                </c:pt>
                <c:pt idx="2563">
                  <c:v>35896</c:v>
                </c:pt>
                <c:pt idx="2564">
                  <c:v>35899</c:v>
                </c:pt>
                <c:pt idx="2565">
                  <c:v>35902</c:v>
                </c:pt>
                <c:pt idx="2566">
                  <c:v>35905</c:v>
                </c:pt>
                <c:pt idx="2567">
                  <c:v>35908</c:v>
                </c:pt>
                <c:pt idx="2568">
                  <c:v>35911</c:v>
                </c:pt>
                <c:pt idx="2569">
                  <c:v>35914</c:v>
                </c:pt>
                <c:pt idx="2570">
                  <c:v>35917</c:v>
                </c:pt>
                <c:pt idx="2571">
                  <c:v>35920</c:v>
                </c:pt>
                <c:pt idx="2572">
                  <c:v>35923</c:v>
                </c:pt>
                <c:pt idx="2573">
                  <c:v>35926</c:v>
                </c:pt>
                <c:pt idx="2574">
                  <c:v>35929</c:v>
                </c:pt>
                <c:pt idx="2575">
                  <c:v>35932</c:v>
                </c:pt>
                <c:pt idx="2576">
                  <c:v>35935</c:v>
                </c:pt>
                <c:pt idx="2577">
                  <c:v>35938</c:v>
                </c:pt>
                <c:pt idx="2578">
                  <c:v>35941</c:v>
                </c:pt>
                <c:pt idx="2579">
                  <c:v>35944</c:v>
                </c:pt>
                <c:pt idx="2580">
                  <c:v>35948</c:v>
                </c:pt>
                <c:pt idx="2581">
                  <c:v>35951</c:v>
                </c:pt>
                <c:pt idx="2582">
                  <c:v>35954</c:v>
                </c:pt>
                <c:pt idx="2583">
                  <c:v>35957</c:v>
                </c:pt>
                <c:pt idx="2584">
                  <c:v>35960</c:v>
                </c:pt>
                <c:pt idx="2585">
                  <c:v>35963</c:v>
                </c:pt>
                <c:pt idx="2586">
                  <c:v>35966</c:v>
                </c:pt>
                <c:pt idx="2587">
                  <c:v>35969</c:v>
                </c:pt>
                <c:pt idx="2588">
                  <c:v>35972</c:v>
                </c:pt>
                <c:pt idx="2589">
                  <c:v>35975</c:v>
                </c:pt>
                <c:pt idx="2590">
                  <c:v>35978</c:v>
                </c:pt>
                <c:pt idx="2591">
                  <c:v>35981</c:v>
                </c:pt>
                <c:pt idx="2592">
                  <c:v>35984</c:v>
                </c:pt>
                <c:pt idx="2593">
                  <c:v>35987</c:v>
                </c:pt>
                <c:pt idx="2594">
                  <c:v>35990</c:v>
                </c:pt>
                <c:pt idx="2595">
                  <c:v>35993</c:v>
                </c:pt>
                <c:pt idx="2596">
                  <c:v>35996</c:v>
                </c:pt>
                <c:pt idx="2597">
                  <c:v>35999</c:v>
                </c:pt>
                <c:pt idx="2598">
                  <c:v>36002</c:v>
                </c:pt>
                <c:pt idx="2599">
                  <c:v>36005</c:v>
                </c:pt>
                <c:pt idx="2600">
                  <c:v>36009</c:v>
                </c:pt>
                <c:pt idx="2601">
                  <c:v>36012</c:v>
                </c:pt>
                <c:pt idx="2602">
                  <c:v>36015</c:v>
                </c:pt>
                <c:pt idx="2603">
                  <c:v>36018</c:v>
                </c:pt>
                <c:pt idx="2604">
                  <c:v>36021</c:v>
                </c:pt>
                <c:pt idx="2605">
                  <c:v>36024</c:v>
                </c:pt>
                <c:pt idx="2606">
                  <c:v>36027</c:v>
                </c:pt>
                <c:pt idx="2607">
                  <c:v>36030</c:v>
                </c:pt>
                <c:pt idx="2608">
                  <c:v>36033</c:v>
                </c:pt>
                <c:pt idx="2609">
                  <c:v>36036</c:v>
                </c:pt>
                <c:pt idx="2610">
                  <c:v>36040</c:v>
                </c:pt>
                <c:pt idx="2611">
                  <c:v>36043</c:v>
                </c:pt>
                <c:pt idx="2612">
                  <c:v>36046</c:v>
                </c:pt>
                <c:pt idx="2613">
                  <c:v>36049</c:v>
                </c:pt>
                <c:pt idx="2614">
                  <c:v>36052</c:v>
                </c:pt>
                <c:pt idx="2615">
                  <c:v>36055</c:v>
                </c:pt>
                <c:pt idx="2616">
                  <c:v>36058</c:v>
                </c:pt>
                <c:pt idx="2617">
                  <c:v>36061</c:v>
                </c:pt>
                <c:pt idx="2618">
                  <c:v>36064</c:v>
                </c:pt>
                <c:pt idx="2619">
                  <c:v>36067</c:v>
                </c:pt>
                <c:pt idx="2620">
                  <c:v>36070</c:v>
                </c:pt>
                <c:pt idx="2621">
                  <c:v>36073</c:v>
                </c:pt>
                <c:pt idx="2622">
                  <c:v>36076</c:v>
                </c:pt>
                <c:pt idx="2623">
                  <c:v>36079</c:v>
                </c:pt>
                <c:pt idx="2624">
                  <c:v>36082</c:v>
                </c:pt>
                <c:pt idx="2625">
                  <c:v>36085</c:v>
                </c:pt>
                <c:pt idx="2626">
                  <c:v>36088</c:v>
                </c:pt>
                <c:pt idx="2627">
                  <c:v>36091</c:v>
                </c:pt>
                <c:pt idx="2628">
                  <c:v>36094</c:v>
                </c:pt>
                <c:pt idx="2629">
                  <c:v>36097</c:v>
                </c:pt>
                <c:pt idx="2630">
                  <c:v>36101</c:v>
                </c:pt>
                <c:pt idx="2631">
                  <c:v>36104</c:v>
                </c:pt>
                <c:pt idx="2632">
                  <c:v>36107</c:v>
                </c:pt>
                <c:pt idx="2633">
                  <c:v>36110</c:v>
                </c:pt>
                <c:pt idx="2634">
                  <c:v>36113</c:v>
                </c:pt>
                <c:pt idx="2635">
                  <c:v>36116</c:v>
                </c:pt>
                <c:pt idx="2636">
                  <c:v>36119</c:v>
                </c:pt>
                <c:pt idx="2637">
                  <c:v>36122</c:v>
                </c:pt>
                <c:pt idx="2638">
                  <c:v>36125</c:v>
                </c:pt>
                <c:pt idx="2639">
                  <c:v>36128</c:v>
                </c:pt>
                <c:pt idx="2640">
                  <c:v>36131</c:v>
                </c:pt>
                <c:pt idx="2641">
                  <c:v>36134</c:v>
                </c:pt>
                <c:pt idx="2642">
                  <c:v>36137</c:v>
                </c:pt>
                <c:pt idx="2643">
                  <c:v>36140</c:v>
                </c:pt>
                <c:pt idx="2644">
                  <c:v>36143</c:v>
                </c:pt>
                <c:pt idx="2645">
                  <c:v>36146</c:v>
                </c:pt>
                <c:pt idx="2646">
                  <c:v>36149</c:v>
                </c:pt>
                <c:pt idx="2647">
                  <c:v>36152</c:v>
                </c:pt>
                <c:pt idx="2648">
                  <c:v>36155</c:v>
                </c:pt>
                <c:pt idx="2649">
                  <c:v>36158</c:v>
                </c:pt>
                <c:pt idx="2650">
                  <c:v>36162</c:v>
                </c:pt>
                <c:pt idx="2651">
                  <c:v>36165</c:v>
                </c:pt>
                <c:pt idx="2652">
                  <c:v>36168</c:v>
                </c:pt>
                <c:pt idx="2653">
                  <c:v>36171</c:v>
                </c:pt>
                <c:pt idx="2654">
                  <c:v>36174</c:v>
                </c:pt>
                <c:pt idx="2655">
                  <c:v>36177</c:v>
                </c:pt>
                <c:pt idx="2656">
                  <c:v>36180</c:v>
                </c:pt>
                <c:pt idx="2657">
                  <c:v>36183</c:v>
                </c:pt>
                <c:pt idx="2658">
                  <c:v>36186</c:v>
                </c:pt>
                <c:pt idx="2659">
                  <c:v>36189</c:v>
                </c:pt>
                <c:pt idx="2660">
                  <c:v>36193</c:v>
                </c:pt>
                <c:pt idx="2661">
                  <c:v>36196</c:v>
                </c:pt>
                <c:pt idx="2662">
                  <c:v>36199</c:v>
                </c:pt>
                <c:pt idx="2663">
                  <c:v>36202</c:v>
                </c:pt>
                <c:pt idx="2664">
                  <c:v>36205</c:v>
                </c:pt>
                <c:pt idx="2665">
                  <c:v>36208</c:v>
                </c:pt>
                <c:pt idx="2666">
                  <c:v>36211</c:v>
                </c:pt>
                <c:pt idx="2667">
                  <c:v>36214</c:v>
                </c:pt>
                <c:pt idx="2668">
                  <c:v>36217</c:v>
                </c:pt>
                <c:pt idx="2669">
                  <c:v>36219</c:v>
                </c:pt>
                <c:pt idx="2670">
                  <c:v>36221</c:v>
                </c:pt>
                <c:pt idx="2671">
                  <c:v>36224</c:v>
                </c:pt>
                <c:pt idx="2672">
                  <c:v>36227</c:v>
                </c:pt>
                <c:pt idx="2673">
                  <c:v>36230</c:v>
                </c:pt>
                <c:pt idx="2674">
                  <c:v>36233</c:v>
                </c:pt>
                <c:pt idx="2675">
                  <c:v>36236</c:v>
                </c:pt>
                <c:pt idx="2676">
                  <c:v>36239</c:v>
                </c:pt>
                <c:pt idx="2677">
                  <c:v>36242</c:v>
                </c:pt>
                <c:pt idx="2678">
                  <c:v>36245</c:v>
                </c:pt>
                <c:pt idx="2679">
                  <c:v>36248</c:v>
                </c:pt>
                <c:pt idx="2680">
                  <c:v>36252</c:v>
                </c:pt>
                <c:pt idx="2681">
                  <c:v>36255</c:v>
                </c:pt>
                <c:pt idx="2682">
                  <c:v>36258</c:v>
                </c:pt>
                <c:pt idx="2683">
                  <c:v>36261</c:v>
                </c:pt>
                <c:pt idx="2684">
                  <c:v>36264</c:v>
                </c:pt>
                <c:pt idx="2685">
                  <c:v>36267</c:v>
                </c:pt>
                <c:pt idx="2686">
                  <c:v>36270</c:v>
                </c:pt>
                <c:pt idx="2687">
                  <c:v>36273</c:v>
                </c:pt>
                <c:pt idx="2688">
                  <c:v>36276</c:v>
                </c:pt>
                <c:pt idx="2689">
                  <c:v>36279</c:v>
                </c:pt>
                <c:pt idx="2690">
                  <c:v>36282</c:v>
                </c:pt>
                <c:pt idx="2691">
                  <c:v>36285</c:v>
                </c:pt>
                <c:pt idx="2692">
                  <c:v>36288</c:v>
                </c:pt>
                <c:pt idx="2693">
                  <c:v>36291</c:v>
                </c:pt>
                <c:pt idx="2694">
                  <c:v>36294</c:v>
                </c:pt>
                <c:pt idx="2695">
                  <c:v>36297</c:v>
                </c:pt>
                <c:pt idx="2696">
                  <c:v>36300</c:v>
                </c:pt>
                <c:pt idx="2697">
                  <c:v>36303</c:v>
                </c:pt>
                <c:pt idx="2698">
                  <c:v>36306</c:v>
                </c:pt>
                <c:pt idx="2699">
                  <c:v>36309</c:v>
                </c:pt>
                <c:pt idx="2700">
                  <c:v>36313</c:v>
                </c:pt>
                <c:pt idx="2701">
                  <c:v>36316</c:v>
                </c:pt>
                <c:pt idx="2702">
                  <c:v>36319</c:v>
                </c:pt>
                <c:pt idx="2703">
                  <c:v>36322</c:v>
                </c:pt>
                <c:pt idx="2704">
                  <c:v>36325</c:v>
                </c:pt>
                <c:pt idx="2705">
                  <c:v>36328</c:v>
                </c:pt>
                <c:pt idx="2706">
                  <c:v>36331</c:v>
                </c:pt>
                <c:pt idx="2707">
                  <c:v>36334</c:v>
                </c:pt>
                <c:pt idx="2708">
                  <c:v>36337</c:v>
                </c:pt>
                <c:pt idx="2709">
                  <c:v>36340</c:v>
                </c:pt>
                <c:pt idx="2710">
                  <c:v>36343</c:v>
                </c:pt>
                <c:pt idx="2711">
                  <c:v>36346</c:v>
                </c:pt>
                <c:pt idx="2712">
                  <c:v>36349</c:v>
                </c:pt>
                <c:pt idx="2713">
                  <c:v>36352</c:v>
                </c:pt>
                <c:pt idx="2714">
                  <c:v>36355</c:v>
                </c:pt>
                <c:pt idx="2715">
                  <c:v>36358</c:v>
                </c:pt>
                <c:pt idx="2716">
                  <c:v>36361</c:v>
                </c:pt>
                <c:pt idx="2717">
                  <c:v>36364</c:v>
                </c:pt>
                <c:pt idx="2718">
                  <c:v>36367</c:v>
                </c:pt>
                <c:pt idx="2719">
                  <c:v>36370</c:v>
                </c:pt>
                <c:pt idx="2720">
                  <c:v>36374</c:v>
                </c:pt>
                <c:pt idx="2721">
                  <c:v>36377</c:v>
                </c:pt>
                <c:pt idx="2722">
                  <c:v>36380</c:v>
                </c:pt>
                <c:pt idx="2723">
                  <c:v>36383</c:v>
                </c:pt>
                <c:pt idx="2724">
                  <c:v>36386</c:v>
                </c:pt>
                <c:pt idx="2725">
                  <c:v>36389</c:v>
                </c:pt>
                <c:pt idx="2726">
                  <c:v>36392</c:v>
                </c:pt>
                <c:pt idx="2727">
                  <c:v>36395</c:v>
                </c:pt>
                <c:pt idx="2728">
                  <c:v>36398</c:v>
                </c:pt>
                <c:pt idx="2729">
                  <c:v>36401</c:v>
                </c:pt>
                <c:pt idx="2730">
                  <c:v>36405</c:v>
                </c:pt>
                <c:pt idx="2731">
                  <c:v>36408</c:v>
                </c:pt>
                <c:pt idx="2732">
                  <c:v>36411</c:v>
                </c:pt>
                <c:pt idx="2733">
                  <c:v>36414</c:v>
                </c:pt>
                <c:pt idx="2734">
                  <c:v>36417</c:v>
                </c:pt>
                <c:pt idx="2735">
                  <c:v>36420</c:v>
                </c:pt>
                <c:pt idx="2736">
                  <c:v>36423</c:v>
                </c:pt>
                <c:pt idx="2737">
                  <c:v>36426</c:v>
                </c:pt>
                <c:pt idx="2738">
                  <c:v>36429</c:v>
                </c:pt>
                <c:pt idx="2739">
                  <c:v>36432</c:v>
                </c:pt>
                <c:pt idx="2740">
                  <c:v>36435</c:v>
                </c:pt>
                <c:pt idx="2741">
                  <c:v>36438</c:v>
                </c:pt>
                <c:pt idx="2742">
                  <c:v>36441</c:v>
                </c:pt>
                <c:pt idx="2743">
                  <c:v>36444</c:v>
                </c:pt>
                <c:pt idx="2744">
                  <c:v>36447</c:v>
                </c:pt>
                <c:pt idx="2745">
                  <c:v>36450</c:v>
                </c:pt>
                <c:pt idx="2746">
                  <c:v>36453</c:v>
                </c:pt>
                <c:pt idx="2747">
                  <c:v>36456</c:v>
                </c:pt>
                <c:pt idx="2748">
                  <c:v>36459</c:v>
                </c:pt>
                <c:pt idx="2749">
                  <c:v>36462</c:v>
                </c:pt>
                <c:pt idx="2750">
                  <c:v>36466</c:v>
                </c:pt>
                <c:pt idx="2751">
                  <c:v>36469</c:v>
                </c:pt>
                <c:pt idx="2752">
                  <c:v>36472</c:v>
                </c:pt>
                <c:pt idx="2753">
                  <c:v>36475</c:v>
                </c:pt>
                <c:pt idx="2754">
                  <c:v>36478</c:v>
                </c:pt>
                <c:pt idx="2755">
                  <c:v>36481</c:v>
                </c:pt>
                <c:pt idx="2756">
                  <c:v>36484</c:v>
                </c:pt>
                <c:pt idx="2757">
                  <c:v>36487</c:v>
                </c:pt>
                <c:pt idx="2758">
                  <c:v>36490</c:v>
                </c:pt>
                <c:pt idx="2759">
                  <c:v>36493</c:v>
                </c:pt>
                <c:pt idx="2760">
                  <c:v>36496</c:v>
                </c:pt>
                <c:pt idx="2761">
                  <c:v>36499</c:v>
                </c:pt>
                <c:pt idx="2762">
                  <c:v>36502</c:v>
                </c:pt>
                <c:pt idx="2763">
                  <c:v>36505</c:v>
                </c:pt>
                <c:pt idx="2764">
                  <c:v>36508</c:v>
                </c:pt>
                <c:pt idx="2765">
                  <c:v>36511</c:v>
                </c:pt>
                <c:pt idx="2766">
                  <c:v>36514</c:v>
                </c:pt>
                <c:pt idx="2767">
                  <c:v>36517</c:v>
                </c:pt>
                <c:pt idx="2768">
                  <c:v>36520</c:v>
                </c:pt>
                <c:pt idx="2769">
                  <c:v>36523</c:v>
                </c:pt>
                <c:pt idx="2770">
                  <c:v>36527</c:v>
                </c:pt>
                <c:pt idx="2771">
                  <c:v>36530</c:v>
                </c:pt>
                <c:pt idx="2772">
                  <c:v>36533</c:v>
                </c:pt>
                <c:pt idx="2773">
                  <c:v>36536</c:v>
                </c:pt>
                <c:pt idx="2774">
                  <c:v>36539</c:v>
                </c:pt>
                <c:pt idx="2775">
                  <c:v>36542</c:v>
                </c:pt>
                <c:pt idx="2776">
                  <c:v>36545</c:v>
                </c:pt>
                <c:pt idx="2777">
                  <c:v>36548</c:v>
                </c:pt>
                <c:pt idx="2778">
                  <c:v>36551</c:v>
                </c:pt>
                <c:pt idx="2779">
                  <c:v>36554</c:v>
                </c:pt>
                <c:pt idx="2780">
                  <c:v>36558</c:v>
                </c:pt>
                <c:pt idx="2781">
                  <c:v>36561</c:v>
                </c:pt>
                <c:pt idx="2782">
                  <c:v>36564</c:v>
                </c:pt>
                <c:pt idx="2783">
                  <c:v>36567</c:v>
                </c:pt>
                <c:pt idx="2784">
                  <c:v>36570</c:v>
                </c:pt>
                <c:pt idx="2785">
                  <c:v>36573</c:v>
                </c:pt>
                <c:pt idx="2786">
                  <c:v>36576</c:v>
                </c:pt>
                <c:pt idx="2787">
                  <c:v>36579</c:v>
                </c:pt>
                <c:pt idx="2788">
                  <c:v>36582</c:v>
                </c:pt>
                <c:pt idx="2789">
                  <c:v>36585</c:v>
                </c:pt>
                <c:pt idx="2790">
                  <c:v>36587</c:v>
                </c:pt>
                <c:pt idx="2791">
                  <c:v>36590</c:v>
                </c:pt>
                <c:pt idx="2792">
                  <c:v>36593</c:v>
                </c:pt>
                <c:pt idx="2793">
                  <c:v>36596</c:v>
                </c:pt>
                <c:pt idx="2794">
                  <c:v>36599</c:v>
                </c:pt>
                <c:pt idx="2795">
                  <c:v>36600</c:v>
                </c:pt>
                <c:pt idx="2796">
                  <c:v>36602</c:v>
                </c:pt>
                <c:pt idx="2797">
                  <c:v>36605</c:v>
                </c:pt>
                <c:pt idx="2798">
                  <c:v>36608</c:v>
                </c:pt>
                <c:pt idx="2799">
                  <c:v>36611</c:v>
                </c:pt>
                <c:pt idx="2800">
                  <c:v>36614</c:v>
                </c:pt>
                <c:pt idx="2801">
                  <c:v>36618</c:v>
                </c:pt>
                <c:pt idx="2802">
                  <c:v>36621</c:v>
                </c:pt>
                <c:pt idx="2803">
                  <c:v>36624</c:v>
                </c:pt>
                <c:pt idx="2804">
                  <c:v>36627</c:v>
                </c:pt>
                <c:pt idx="2805">
                  <c:v>36630</c:v>
                </c:pt>
                <c:pt idx="2806">
                  <c:v>36633</c:v>
                </c:pt>
                <c:pt idx="2807">
                  <c:v>36636</c:v>
                </c:pt>
                <c:pt idx="2808">
                  <c:v>36639</c:v>
                </c:pt>
                <c:pt idx="2809">
                  <c:v>36642</c:v>
                </c:pt>
                <c:pt idx="2810">
                  <c:v>36645</c:v>
                </c:pt>
                <c:pt idx="2811">
                  <c:v>36648</c:v>
                </c:pt>
                <c:pt idx="2812">
                  <c:v>36651</c:v>
                </c:pt>
                <c:pt idx="2813">
                  <c:v>36654</c:v>
                </c:pt>
                <c:pt idx="2814">
                  <c:v>36657</c:v>
                </c:pt>
                <c:pt idx="2815">
                  <c:v>36660</c:v>
                </c:pt>
                <c:pt idx="2816">
                  <c:v>36663</c:v>
                </c:pt>
                <c:pt idx="2817">
                  <c:v>36666</c:v>
                </c:pt>
                <c:pt idx="2818">
                  <c:v>36669</c:v>
                </c:pt>
                <c:pt idx="2819">
                  <c:v>36672</c:v>
                </c:pt>
                <c:pt idx="2820">
                  <c:v>36675</c:v>
                </c:pt>
                <c:pt idx="2821">
                  <c:v>36679</c:v>
                </c:pt>
                <c:pt idx="2822">
                  <c:v>36682</c:v>
                </c:pt>
                <c:pt idx="2823">
                  <c:v>36685</c:v>
                </c:pt>
                <c:pt idx="2824">
                  <c:v>36688</c:v>
                </c:pt>
                <c:pt idx="2825">
                  <c:v>36691</c:v>
                </c:pt>
                <c:pt idx="2826">
                  <c:v>36694</c:v>
                </c:pt>
                <c:pt idx="2827">
                  <c:v>36697</c:v>
                </c:pt>
                <c:pt idx="2828">
                  <c:v>36700</c:v>
                </c:pt>
                <c:pt idx="2829">
                  <c:v>36703</c:v>
                </c:pt>
                <c:pt idx="2830">
                  <c:v>36706</c:v>
                </c:pt>
                <c:pt idx="2831">
                  <c:v>36709</c:v>
                </c:pt>
                <c:pt idx="2832">
                  <c:v>36712</c:v>
                </c:pt>
                <c:pt idx="2833">
                  <c:v>36715</c:v>
                </c:pt>
                <c:pt idx="2834">
                  <c:v>36718</c:v>
                </c:pt>
                <c:pt idx="2835">
                  <c:v>36721</c:v>
                </c:pt>
                <c:pt idx="2836">
                  <c:v>36724</c:v>
                </c:pt>
                <c:pt idx="2837">
                  <c:v>36727</c:v>
                </c:pt>
                <c:pt idx="2838">
                  <c:v>36730</c:v>
                </c:pt>
                <c:pt idx="2839">
                  <c:v>36733</c:v>
                </c:pt>
                <c:pt idx="2840">
                  <c:v>36736</c:v>
                </c:pt>
                <c:pt idx="2841">
                  <c:v>36740</c:v>
                </c:pt>
                <c:pt idx="2842">
                  <c:v>36743</c:v>
                </c:pt>
                <c:pt idx="2843">
                  <c:v>36746</c:v>
                </c:pt>
                <c:pt idx="2844">
                  <c:v>36749</c:v>
                </c:pt>
                <c:pt idx="2845">
                  <c:v>36752</c:v>
                </c:pt>
                <c:pt idx="2846">
                  <c:v>36755</c:v>
                </c:pt>
                <c:pt idx="2847">
                  <c:v>36758</c:v>
                </c:pt>
                <c:pt idx="2848">
                  <c:v>36761</c:v>
                </c:pt>
                <c:pt idx="2849">
                  <c:v>36764</c:v>
                </c:pt>
                <c:pt idx="2850">
                  <c:v>36767</c:v>
                </c:pt>
                <c:pt idx="2851">
                  <c:v>36771</c:v>
                </c:pt>
                <c:pt idx="2852">
                  <c:v>36774</c:v>
                </c:pt>
                <c:pt idx="2853">
                  <c:v>36777</c:v>
                </c:pt>
                <c:pt idx="2854">
                  <c:v>36780</c:v>
                </c:pt>
                <c:pt idx="2855">
                  <c:v>36783</c:v>
                </c:pt>
                <c:pt idx="2856">
                  <c:v>36786</c:v>
                </c:pt>
                <c:pt idx="2857">
                  <c:v>36789</c:v>
                </c:pt>
                <c:pt idx="2858">
                  <c:v>36792</c:v>
                </c:pt>
                <c:pt idx="2859">
                  <c:v>36795</c:v>
                </c:pt>
                <c:pt idx="2860">
                  <c:v>36798</c:v>
                </c:pt>
                <c:pt idx="2861">
                  <c:v>36801</c:v>
                </c:pt>
                <c:pt idx="2862">
                  <c:v>36804</c:v>
                </c:pt>
                <c:pt idx="2863">
                  <c:v>36807</c:v>
                </c:pt>
                <c:pt idx="2864">
                  <c:v>36810</c:v>
                </c:pt>
                <c:pt idx="2865">
                  <c:v>36813</c:v>
                </c:pt>
                <c:pt idx="2866">
                  <c:v>36816</c:v>
                </c:pt>
                <c:pt idx="2867">
                  <c:v>36819</c:v>
                </c:pt>
                <c:pt idx="2868">
                  <c:v>36822</c:v>
                </c:pt>
                <c:pt idx="2869">
                  <c:v>36825</c:v>
                </c:pt>
                <c:pt idx="2870">
                  <c:v>36828</c:v>
                </c:pt>
                <c:pt idx="2871">
                  <c:v>36832</c:v>
                </c:pt>
                <c:pt idx="2872">
                  <c:v>36835</c:v>
                </c:pt>
                <c:pt idx="2873">
                  <c:v>36838</c:v>
                </c:pt>
                <c:pt idx="2874">
                  <c:v>36841</c:v>
                </c:pt>
                <c:pt idx="2875">
                  <c:v>36844</c:v>
                </c:pt>
                <c:pt idx="2876">
                  <c:v>36847</c:v>
                </c:pt>
                <c:pt idx="2877">
                  <c:v>36850</c:v>
                </c:pt>
                <c:pt idx="2878">
                  <c:v>36853</c:v>
                </c:pt>
                <c:pt idx="2879">
                  <c:v>36856</c:v>
                </c:pt>
                <c:pt idx="2880">
                  <c:v>36859</c:v>
                </c:pt>
                <c:pt idx="2881">
                  <c:v>36862</c:v>
                </c:pt>
                <c:pt idx="2882">
                  <c:v>36865</c:v>
                </c:pt>
                <c:pt idx="2883">
                  <c:v>36868</c:v>
                </c:pt>
                <c:pt idx="2884">
                  <c:v>36871</c:v>
                </c:pt>
                <c:pt idx="2885">
                  <c:v>36874</c:v>
                </c:pt>
                <c:pt idx="2886">
                  <c:v>36877</c:v>
                </c:pt>
                <c:pt idx="2887">
                  <c:v>36880</c:v>
                </c:pt>
                <c:pt idx="2888">
                  <c:v>36883</c:v>
                </c:pt>
                <c:pt idx="2889">
                  <c:v>36886</c:v>
                </c:pt>
                <c:pt idx="2890">
                  <c:v>36889</c:v>
                </c:pt>
                <c:pt idx="2891">
                  <c:v>36893</c:v>
                </c:pt>
                <c:pt idx="2892">
                  <c:v>36896</c:v>
                </c:pt>
                <c:pt idx="2893">
                  <c:v>36899</c:v>
                </c:pt>
                <c:pt idx="2894">
                  <c:v>36902</c:v>
                </c:pt>
                <c:pt idx="2895">
                  <c:v>36905</c:v>
                </c:pt>
                <c:pt idx="2896">
                  <c:v>36908</c:v>
                </c:pt>
                <c:pt idx="2897">
                  <c:v>36911</c:v>
                </c:pt>
                <c:pt idx="2898">
                  <c:v>36914</c:v>
                </c:pt>
                <c:pt idx="2899">
                  <c:v>36917</c:v>
                </c:pt>
                <c:pt idx="2900">
                  <c:v>36920</c:v>
                </c:pt>
                <c:pt idx="2901">
                  <c:v>36924</c:v>
                </c:pt>
                <c:pt idx="2902">
                  <c:v>36927</c:v>
                </c:pt>
                <c:pt idx="2903">
                  <c:v>36930</c:v>
                </c:pt>
                <c:pt idx="2904">
                  <c:v>36933</c:v>
                </c:pt>
                <c:pt idx="2905">
                  <c:v>36936</c:v>
                </c:pt>
                <c:pt idx="2906">
                  <c:v>36939</c:v>
                </c:pt>
                <c:pt idx="2907">
                  <c:v>36942</c:v>
                </c:pt>
                <c:pt idx="2908">
                  <c:v>36943</c:v>
                </c:pt>
                <c:pt idx="2909">
                  <c:v>36945</c:v>
                </c:pt>
                <c:pt idx="2910">
                  <c:v>36948</c:v>
                </c:pt>
                <c:pt idx="2911">
                  <c:v>36950</c:v>
                </c:pt>
                <c:pt idx="2912">
                  <c:v>36952</c:v>
                </c:pt>
                <c:pt idx="2913">
                  <c:v>36955</c:v>
                </c:pt>
                <c:pt idx="2914">
                  <c:v>36958</c:v>
                </c:pt>
                <c:pt idx="2915">
                  <c:v>36961</c:v>
                </c:pt>
                <c:pt idx="2916">
                  <c:v>36964</c:v>
                </c:pt>
                <c:pt idx="2917">
                  <c:v>36967</c:v>
                </c:pt>
                <c:pt idx="2918">
                  <c:v>36970</c:v>
                </c:pt>
                <c:pt idx="2919">
                  <c:v>36973</c:v>
                </c:pt>
                <c:pt idx="2920">
                  <c:v>36976</c:v>
                </c:pt>
                <c:pt idx="2921">
                  <c:v>36979</c:v>
                </c:pt>
                <c:pt idx="2922">
                  <c:v>36983</c:v>
                </c:pt>
                <c:pt idx="2923">
                  <c:v>36986</c:v>
                </c:pt>
                <c:pt idx="2924">
                  <c:v>36989</c:v>
                </c:pt>
                <c:pt idx="2925">
                  <c:v>36992</c:v>
                </c:pt>
                <c:pt idx="2926">
                  <c:v>36995</c:v>
                </c:pt>
                <c:pt idx="2927">
                  <c:v>36998</c:v>
                </c:pt>
                <c:pt idx="2928">
                  <c:v>37001</c:v>
                </c:pt>
                <c:pt idx="2929">
                  <c:v>37004</c:v>
                </c:pt>
                <c:pt idx="2930">
                  <c:v>37007</c:v>
                </c:pt>
                <c:pt idx="2931">
                  <c:v>37010</c:v>
                </c:pt>
                <c:pt idx="2932">
                  <c:v>37013</c:v>
                </c:pt>
                <c:pt idx="2933">
                  <c:v>37014</c:v>
                </c:pt>
                <c:pt idx="2934">
                  <c:v>37016</c:v>
                </c:pt>
                <c:pt idx="2935">
                  <c:v>37019</c:v>
                </c:pt>
                <c:pt idx="2936">
                  <c:v>37022</c:v>
                </c:pt>
                <c:pt idx="2937">
                  <c:v>37025</c:v>
                </c:pt>
                <c:pt idx="2938">
                  <c:v>37028</c:v>
                </c:pt>
                <c:pt idx="2939">
                  <c:v>37031</c:v>
                </c:pt>
                <c:pt idx="2940">
                  <c:v>37034</c:v>
                </c:pt>
                <c:pt idx="2941">
                  <c:v>37037</c:v>
                </c:pt>
                <c:pt idx="2942">
                  <c:v>37040</c:v>
                </c:pt>
                <c:pt idx="2943">
                  <c:v>37044</c:v>
                </c:pt>
                <c:pt idx="2944">
                  <c:v>37047</c:v>
                </c:pt>
                <c:pt idx="2945">
                  <c:v>37050</c:v>
                </c:pt>
                <c:pt idx="2946">
                  <c:v>37053</c:v>
                </c:pt>
                <c:pt idx="2947">
                  <c:v>37056</c:v>
                </c:pt>
                <c:pt idx="2948">
                  <c:v>37059</c:v>
                </c:pt>
                <c:pt idx="2949">
                  <c:v>37062</c:v>
                </c:pt>
                <c:pt idx="2950">
                  <c:v>37065</c:v>
                </c:pt>
                <c:pt idx="2951">
                  <c:v>37068</c:v>
                </c:pt>
                <c:pt idx="2952">
                  <c:v>37071</c:v>
                </c:pt>
                <c:pt idx="2953">
                  <c:v>37074</c:v>
                </c:pt>
                <c:pt idx="2954">
                  <c:v>37077</c:v>
                </c:pt>
                <c:pt idx="2955">
                  <c:v>37080</c:v>
                </c:pt>
                <c:pt idx="2956">
                  <c:v>37083</c:v>
                </c:pt>
                <c:pt idx="2957">
                  <c:v>37086</c:v>
                </c:pt>
                <c:pt idx="2958">
                  <c:v>37089</c:v>
                </c:pt>
                <c:pt idx="2959">
                  <c:v>37092</c:v>
                </c:pt>
                <c:pt idx="2960">
                  <c:v>37095</c:v>
                </c:pt>
                <c:pt idx="2961">
                  <c:v>37098</c:v>
                </c:pt>
                <c:pt idx="2962">
                  <c:v>37101</c:v>
                </c:pt>
                <c:pt idx="2963">
                  <c:v>37105</c:v>
                </c:pt>
                <c:pt idx="2964">
                  <c:v>37108</c:v>
                </c:pt>
                <c:pt idx="2965">
                  <c:v>37111</c:v>
                </c:pt>
                <c:pt idx="2966">
                  <c:v>37114</c:v>
                </c:pt>
                <c:pt idx="2967">
                  <c:v>37117</c:v>
                </c:pt>
                <c:pt idx="2968">
                  <c:v>37120</c:v>
                </c:pt>
                <c:pt idx="2969">
                  <c:v>37123</c:v>
                </c:pt>
                <c:pt idx="2970">
                  <c:v>37126</c:v>
                </c:pt>
                <c:pt idx="2971">
                  <c:v>37129</c:v>
                </c:pt>
                <c:pt idx="2972">
                  <c:v>37132</c:v>
                </c:pt>
                <c:pt idx="2973">
                  <c:v>37133</c:v>
                </c:pt>
                <c:pt idx="2974">
                  <c:v>37136</c:v>
                </c:pt>
                <c:pt idx="2975">
                  <c:v>37139</c:v>
                </c:pt>
                <c:pt idx="2976">
                  <c:v>37142</c:v>
                </c:pt>
                <c:pt idx="2977">
                  <c:v>37145</c:v>
                </c:pt>
                <c:pt idx="2978">
                  <c:v>37148</c:v>
                </c:pt>
                <c:pt idx="2979">
                  <c:v>37151</c:v>
                </c:pt>
                <c:pt idx="2980">
                  <c:v>37154</c:v>
                </c:pt>
                <c:pt idx="2981">
                  <c:v>37157</c:v>
                </c:pt>
                <c:pt idx="2982">
                  <c:v>37160</c:v>
                </c:pt>
                <c:pt idx="2983">
                  <c:v>37163</c:v>
                </c:pt>
                <c:pt idx="2984">
                  <c:v>37166</c:v>
                </c:pt>
                <c:pt idx="2985">
                  <c:v>37169</c:v>
                </c:pt>
                <c:pt idx="2986">
                  <c:v>37172</c:v>
                </c:pt>
                <c:pt idx="2987">
                  <c:v>37175</c:v>
                </c:pt>
                <c:pt idx="2988">
                  <c:v>37178</c:v>
                </c:pt>
                <c:pt idx="2989">
                  <c:v>37179</c:v>
                </c:pt>
                <c:pt idx="2990">
                  <c:v>37181</c:v>
                </c:pt>
                <c:pt idx="2991">
                  <c:v>37184</c:v>
                </c:pt>
                <c:pt idx="2992">
                  <c:v>37187</c:v>
                </c:pt>
                <c:pt idx="2993">
                  <c:v>37190</c:v>
                </c:pt>
                <c:pt idx="2994">
                  <c:v>37193</c:v>
                </c:pt>
                <c:pt idx="2995">
                  <c:v>37197</c:v>
                </c:pt>
                <c:pt idx="2996">
                  <c:v>37200</c:v>
                </c:pt>
                <c:pt idx="2997">
                  <c:v>37203</c:v>
                </c:pt>
                <c:pt idx="2998">
                  <c:v>37206</c:v>
                </c:pt>
                <c:pt idx="2999">
                  <c:v>37209</c:v>
                </c:pt>
                <c:pt idx="3000">
                  <c:v>37212</c:v>
                </c:pt>
                <c:pt idx="3001">
                  <c:v>37215</c:v>
                </c:pt>
                <c:pt idx="3002">
                  <c:v>37218</c:v>
                </c:pt>
                <c:pt idx="3003">
                  <c:v>37221</c:v>
                </c:pt>
                <c:pt idx="3004">
                  <c:v>37224</c:v>
                </c:pt>
                <c:pt idx="3005">
                  <c:v>37227</c:v>
                </c:pt>
                <c:pt idx="3006">
                  <c:v>37230</c:v>
                </c:pt>
                <c:pt idx="3007">
                  <c:v>37233</c:v>
                </c:pt>
                <c:pt idx="3008">
                  <c:v>37236</c:v>
                </c:pt>
                <c:pt idx="3009">
                  <c:v>37239</c:v>
                </c:pt>
                <c:pt idx="3010">
                  <c:v>37242</c:v>
                </c:pt>
                <c:pt idx="3011">
                  <c:v>37245</c:v>
                </c:pt>
                <c:pt idx="3012">
                  <c:v>37248</c:v>
                </c:pt>
                <c:pt idx="3013">
                  <c:v>37251</c:v>
                </c:pt>
                <c:pt idx="3014">
                  <c:v>37254</c:v>
                </c:pt>
                <c:pt idx="3015">
                  <c:v>37258</c:v>
                </c:pt>
                <c:pt idx="3016">
                  <c:v>37261</c:v>
                </c:pt>
                <c:pt idx="3017">
                  <c:v>37264</c:v>
                </c:pt>
                <c:pt idx="3018">
                  <c:v>37267</c:v>
                </c:pt>
                <c:pt idx="3019">
                  <c:v>37270</c:v>
                </c:pt>
                <c:pt idx="3020">
                  <c:v>37273</c:v>
                </c:pt>
                <c:pt idx="3021">
                  <c:v>37276</c:v>
                </c:pt>
                <c:pt idx="3022">
                  <c:v>37279</c:v>
                </c:pt>
                <c:pt idx="3023">
                  <c:v>37282</c:v>
                </c:pt>
                <c:pt idx="3024">
                  <c:v>37285</c:v>
                </c:pt>
                <c:pt idx="3025">
                  <c:v>37289</c:v>
                </c:pt>
                <c:pt idx="3026">
                  <c:v>37292</c:v>
                </c:pt>
                <c:pt idx="3027">
                  <c:v>37295</c:v>
                </c:pt>
                <c:pt idx="3028">
                  <c:v>37298</c:v>
                </c:pt>
                <c:pt idx="3029">
                  <c:v>37301</c:v>
                </c:pt>
                <c:pt idx="3030">
                  <c:v>37304</c:v>
                </c:pt>
                <c:pt idx="3031">
                  <c:v>37307</c:v>
                </c:pt>
                <c:pt idx="3032">
                  <c:v>37310</c:v>
                </c:pt>
                <c:pt idx="3033">
                  <c:v>37313</c:v>
                </c:pt>
                <c:pt idx="3034">
                  <c:v>37315</c:v>
                </c:pt>
                <c:pt idx="3035">
                  <c:v>37317</c:v>
                </c:pt>
                <c:pt idx="3036">
                  <c:v>37320</c:v>
                </c:pt>
                <c:pt idx="3037">
                  <c:v>37323</c:v>
                </c:pt>
                <c:pt idx="3038">
                  <c:v>37326</c:v>
                </c:pt>
                <c:pt idx="3039">
                  <c:v>37329</c:v>
                </c:pt>
                <c:pt idx="3040">
                  <c:v>37332</c:v>
                </c:pt>
                <c:pt idx="3041">
                  <c:v>37335</c:v>
                </c:pt>
                <c:pt idx="3042">
                  <c:v>37338</c:v>
                </c:pt>
                <c:pt idx="3043">
                  <c:v>37341</c:v>
                </c:pt>
                <c:pt idx="3044">
                  <c:v>37344</c:v>
                </c:pt>
                <c:pt idx="3045">
                  <c:v>37348</c:v>
                </c:pt>
                <c:pt idx="3046">
                  <c:v>37351</c:v>
                </c:pt>
                <c:pt idx="3047">
                  <c:v>37354</c:v>
                </c:pt>
                <c:pt idx="3048">
                  <c:v>37357</c:v>
                </c:pt>
                <c:pt idx="3049">
                  <c:v>37360</c:v>
                </c:pt>
                <c:pt idx="3050">
                  <c:v>37363</c:v>
                </c:pt>
                <c:pt idx="3051">
                  <c:v>37366</c:v>
                </c:pt>
                <c:pt idx="3052">
                  <c:v>37369</c:v>
                </c:pt>
                <c:pt idx="3053">
                  <c:v>37372</c:v>
                </c:pt>
                <c:pt idx="3054">
                  <c:v>37375</c:v>
                </c:pt>
                <c:pt idx="3055">
                  <c:v>37378</c:v>
                </c:pt>
                <c:pt idx="3056">
                  <c:v>37381</c:v>
                </c:pt>
                <c:pt idx="3057">
                  <c:v>37384</c:v>
                </c:pt>
                <c:pt idx="3058">
                  <c:v>37387</c:v>
                </c:pt>
                <c:pt idx="3059">
                  <c:v>37390</c:v>
                </c:pt>
                <c:pt idx="3060">
                  <c:v>37393</c:v>
                </c:pt>
                <c:pt idx="3061">
                  <c:v>37396</c:v>
                </c:pt>
                <c:pt idx="3062">
                  <c:v>37399</c:v>
                </c:pt>
                <c:pt idx="3063">
                  <c:v>37402</c:v>
                </c:pt>
                <c:pt idx="3064">
                  <c:v>37405</c:v>
                </c:pt>
                <c:pt idx="3065">
                  <c:v>37409</c:v>
                </c:pt>
                <c:pt idx="3066">
                  <c:v>37412</c:v>
                </c:pt>
                <c:pt idx="3067">
                  <c:v>37415</c:v>
                </c:pt>
                <c:pt idx="3068">
                  <c:v>37418</c:v>
                </c:pt>
                <c:pt idx="3069">
                  <c:v>37421</c:v>
                </c:pt>
                <c:pt idx="3070">
                  <c:v>37424</c:v>
                </c:pt>
                <c:pt idx="3071">
                  <c:v>37427</c:v>
                </c:pt>
                <c:pt idx="3072">
                  <c:v>37430</c:v>
                </c:pt>
                <c:pt idx="3073">
                  <c:v>37433</c:v>
                </c:pt>
                <c:pt idx="3074">
                  <c:v>37436</c:v>
                </c:pt>
                <c:pt idx="3075">
                  <c:v>37439</c:v>
                </c:pt>
                <c:pt idx="3076">
                  <c:v>37442</c:v>
                </c:pt>
                <c:pt idx="3077">
                  <c:v>37445</c:v>
                </c:pt>
                <c:pt idx="3078">
                  <c:v>37448</c:v>
                </c:pt>
                <c:pt idx="3079">
                  <c:v>37451</c:v>
                </c:pt>
                <c:pt idx="3080">
                  <c:v>37454</c:v>
                </c:pt>
                <c:pt idx="3081">
                  <c:v>37457</c:v>
                </c:pt>
                <c:pt idx="3082">
                  <c:v>37460</c:v>
                </c:pt>
                <c:pt idx="3083">
                  <c:v>37463</c:v>
                </c:pt>
                <c:pt idx="3084">
                  <c:v>37466</c:v>
                </c:pt>
                <c:pt idx="3085">
                  <c:v>37470</c:v>
                </c:pt>
                <c:pt idx="3086">
                  <c:v>37473</c:v>
                </c:pt>
                <c:pt idx="3087">
                  <c:v>37476</c:v>
                </c:pt>
                <c:pt idx="3088">
                  <c:v>37479</c:v>
                </c:pt>
                <c:pt idx="3089">
                  <c:v>37482</c:v>
                </c:pt>
                <c:pt idx="3090">
                  <c:v>37485</c:v>
                </c:pt>
                <c:pt idx="3091">
                  <c:v>37488</c:v>
                </c:pt>
                <c:pt idx="3092">
                  <c:v>37491</c:v>
                </c:pt>
                <c:pt idx="3093">
                  <c:v>37494</c:v>
                </c:pt>
                <c:pt idx="3094">
                  <c:v>37497</c:v>
                </c:pt>
                <c:pt idx="3095">
                  <c:v>37501</c:v>
                </c:pt>
                <c:pt idx="3096">
                  <c:v>37504</c:v>
                </c:pt>
                <c:pt idx="3097">
                  <c:v>37507</c:v>
                </c:pt>
                <c:pt idx="3098">
                  <c:v>37510</c:v>
                </c:pt>
                <c:pt idx="3099">
                  <c:v>37513</c:v>
                </c:pt>
                <c:pt idx="3100">
                  <c:v>37516</c:v>
                </c:pt>
                <c:pt idx="3101">
                  <c:v>37519</c:v>
                </c:pt>
                <c:pt idx="3102">
                  <c:v>37522</c:v>
                </c:pt>
                <c:pt idx="3103">
                  <c:v>37525</c:v>
                </c:pt>
                <c:pt idx="3104">
                  <c:v>37528</c:v>
                </c:pt>
                <c:pt idx="3105">
                  <c:v>37531</c:v>
                </c:pt>
                <c:pt idx="3106">
                  <c:v>37534</c:v>
                </c:pt>
                <c:pt idx="3107">
                  <c:v>37537</c:v>
                </c:pt>
                <c:pt idx="3108">
                  <c:v>37540</c:v>
                </c:pt>
                <c:pt idx="3109">
                  <c:v>37543</c:v>
                </c:pt>
                <c:pt idx="3110">
                  <c:v>37546</c:v>
                </c:pt>
                <c:pt idx="3111">
                  <c:v>37549</c:v>
                </c:pt>
                <c:pt idx="3112">
                  <c:v>37552</c:v>
                </c:pt>
                <c:pt idx="3113">
                  <c:v>37555</c:v>
                </c:pt>
                <c:pt idx="3114">
                  <c:v>37558</c:v>
                </c:pt>
                <c:pt idx="3115">
                  <c:v>37562</c:v>
                </c:pt>
                <c:pt idx="3116">
                  <c:v>37565</c:v>
                </c:pt>
                <c:pt idx="3117">
                  <c:v>37568</c:v>
                </c:pt>
                <c:pt idx="3118">
                  <c:v>37571</c:v>
                </c:pt>
                <c:pt idx="3119">
                  <c:v>37574</c:v>
                </c:pt>
                <c:pt idx="3120">
                  <c:v>37577</c:v>
                </c:pt>
                <c:pt idx="3121">
                  <c:v>37580</c:v>
                </c:pt>
                <c:pt idx="3122">
                  <c:v>37583</c:v>
                </c:pt>
                <c:pt idx="3123">
                  <c:v>37586</c:v>
                </c:pt>
                <c:pt idx="3124">
                  <c:v>37589</c:v>
                </c:pt>
                <c:pt idx="3125">
                  <c:v>37592</c:v>
                </c:pt>
                <c:pt idx="3126">
                  <c:v>37595</c:v>
                </c:pt>
                <c:pt idx="3127">
                  <c:v>37598</c:v>
                </c:pt>
                <c:pt idx="3128">
                  <c:v>37601</c:v>
                </c:pt>
                <c:pt idx="3129">
                  <c:v>37604</c:v>
                </c:pt>
                <c:pt idx="3130">
                  <c:v>37607</c:v>
                </c:pt>
                <c:pt idx="3131">
                  <c:v>37610</c:v>
                </c:pt>
                <c:pt idx="3132">
                  <c:v>37613</c:v>
                </c:pt>
                <c:pt idx="3133">
                  <c:v>37616</c:v>
                </c:pt>
                <c:pt idx="3134">
                  <c:v>37619</c:v>
                </c:pt>
                <c:pt idx="3135">
                  <c:v>37623</c:v>
                </c:pt>
                <c:pt idx="3136">
                  <c:v>37626</c:v>
                </c:pt>
                <c:pt idx="3137">
                  <c:v>37629</c:v>
                </c:pt>
                <c:pt idx="3138">
                  <c:v>37632</c:v>
                </c:pt>
                <c:pt idx="3139">
                  <c:v>37635</c:v>
                </c:pt>
                <c:pt idx="3140">
                  <c:v>37638</c:v>
                </c:pt>
                <c:pt idx="3141">
                  <c:v>37641</c:v>
                </c:pt>
                <c:pt idx="3142">
                  <c:v>37644</c:v>
                </c:pt>
                <c:pt idx="3143">
                  <c:v>37647</c:v>
                </c:pt>
                <c:pt idx="3144">
                  <c:v>37650</c:v>
                </c:pt>
                <c:pt idx="3145">
                  <c:v>37654</c:v>
                </c:pt>
                <c:pt idx="3146">
                  <c:v>37657</c:v>
                </c:pt>
                <c:pt idx="3147">
                  <c:v>37660</c:v>
                </c:pt>
                <c:pt idx="3148">
                  <c:v>37663</c:v>
                </c:pt>
                <c:pt idx="3149">
                  <c:v>37666</c:v>
                </c:pt>
                <c:pt idx="3150">
                  <c:v>37669</c:v>
                </c:pt>
                <c:pt idx="3151">
                  <c:v>37672</c:v>
                </c:pt>
                <c:pt idx="3152">
                  <c:v>37675</c:v>
                </c:pt>
                <c:pt idx="3153">
                  <c:v>37678</c:v>
                </c:pt>
                <c:pt idx="3154">
                  <c:v>37682</c:v>
                </c:pt>
                <c:pt idx="3155">
                  <c:v>37685</c:v>
                </c:pt>
                <c:pt idx="3156">
                  <c:v>37688</c:v>
                </c:pt>
                <c:pt idx="3157">
                  <c:v>37691</c:v>
                </c:pt>
                <c:pt idx="3158">
                  <c:v>37694</c:v>
                </c:pt>
                <c:pt idx="3159">
                  <c:v>37697</c:v>
                </c:pt>
                <c:pt idx="3160">
                  <c:v>37700</c:v>
                </c:pt>
                <c:pt idx="3161">
                  <c:v>37703</c:v>
                </c:pt>
                <c:pt idx="3162">
                  <c:v>37706</c:v>
                </c:pt>
                <c:pt idx="3163">
                  <c:v>37709</c:v>
                </c:pt>
                <c:pt idx="3164">
                  <c:v>37713</c:v>
                </c:pt>
                <c:pt idx="3165">
                  <c:v>37716</c:v>
                </c:pt>
                <c:pt idx="3166">
                  <c:v>37719</c:v>
                </c:pt>
                <c:pt idx="3167">
                  <c:v>37722</c:v>
                </c:pt>
                <c:pt idx="3168">
                  <c:v>37725</c:v>
                </c:pt>
                <c:pt idx="3169">
                  <c:v>37728</c:v>
                </c:pt>
                <c:pt idx="3170">
                  <c:v>37731</c:v>
                </c:pt>
                <c:pt idx="3171">
                  <c:v>37734</c:v>
                </c:pt>
                <c:pt idx="3172">
                  <c:v>37737</c:v>
                </c:pt>
                <c:pt idx="3173">
                  <c:v>37740</c:v>
                </c:pt>
                <c:pt idx="3174">
                  <c:v>37742</c:v>
                </c:pt>
                <c:pt idx="3175">
                  <c:v>37745</c:v>
                </c:pt>
                <c:pt idx="3176">
                  <c:v>37748</c:v>
                </c:pt>
                <c:pt idx="3177">
                  <c:v>37751</c:v>
                </c:pt>
                <c:pt idx="3178">
                  <c:v>37754</c:v>
                </c:pt>
                <c:pt idx="3179">
                  <c:v>37757</c:v>
                </c:pt>
                <c:pt idx="3180">
                  <c:v>37760</c:v>
                </c:pt>
                <c:pt idx="3181">
                  <c:v>37762</c:v>
                </c:pt>
                <c:pt idx="3182">
                  <c:v>37763</c:v>
                </c:pt>
                <c:pt idx="3183">
                  <c:v>37766</c:v>
                </c:pt>
                <c:pt idx="3184">
                  <c:v>37769</c:v>
                </c:pt>
                <c:pt idx="3185">
                  <c:v>37774</c:v>
                </c:pt>
                <c:pt idx="3186">
                  <c:v>37777</c:v>
                </c:pt>
                <c:pt idx="3187">
                  <c:v>37780</c:v>
                </c:pt>
                <c:pt idx="3188">
                  <c:v>37783</c:v>
                </c:pt>
                <c:pt idx="3189">
                  <c:v>37786</c:v>
                </c:pt>
                <c:pt idx="3190">
                  <c:v>37789</c:v>
                </c:pt>
                <c:pt idx="3191">
                  <c:v>37792</c:v>
                </c:pt>
                <c:pt idx="3192">
                  <c:v>37795</c:v>
                </c:pt>
                <c:pt idx="3193">
                  <c:v>37798</c:v>
                </c:pt>
                <c:pt idx="3194">
                  <c:v>37801</c:v>
                </c:pt>
                <c:pt idx="3195">
                  <c:v>37804</c:v>
                </c:pt>
                <c:pt idx="3196">
                  <c:v>37807</c:v>
                </c:pt>
                <c:pt idx="3197">
                  <c:v>37810</c:v>
                </c:pt>
                <c:pt idx="3198">
                  <c:v>37813</c:v>
                </c:pt>
                <c:pt idx="3199">
                  <c:v>37816</c:v>
                </c:pt>
                <c:pt idx="3200">
                  <c:v>37819</c:v>
                </c:pt>
                <c:pt idx="3201">
                  <c:v>37822</c:v>
                </c:pt>
                <c:pt idx="3202">
                  <c:v>37825</c:v>
                </c:pt>
                <c:pt idx="3203">
                  <c:v>37828</c:v>
                </c:pt>
                <c:pt idx="3204">
                  <c:v>37831</c:v>
                </c:pt>
                <c:pt idx="3205">
                  <c:v>37835</c:v>
                </c:pt>
                <c:pt idx="3206">
                  <c:v>37838</c:v>
                </c:pt>
                <c:pt idx="3207">
                  <c:v>37841</c:v>
                </c:pt>
                <c:pt idx="3208">
                  <c:v>37844</c:v>
                </c:pt>
                <c:pt idx="3209">
                  <c:v>37847</c:v>
                </c:pt>
                <c:pt idx="3210">
                  <c:v>37850</c:v>
                </c:pt>
                <c:pt idx="3211">
                  <c:v>37853</c:v>
                </c:pt>
                <c:pt idx="3212">
                  <c:v>37856</c:v>
                </c:pt>
                <c:pt idx="3213">
                  <c:v>37859</c:v>
                </c:pt>
                <c:pt idx="3214">
                  <c:v>37862</c:v>
                </c:pt>
                <c:pt idx="3215">
                  <c:v>37866</c:v>
                </c:pt>
                <c:pt idx="3216">
                  <c:v>37869</c:v>
                </c:pt>
                <c:pt idx="3217">
                  <c:v>37872</c:v>
                </c:pt>
                <c:pt idx="3218">
                  <c:v>37875</c:v>
                </c:pt>
                <c:pt idx="3219">
                  <c:v>37878</c:v>
                </c:pt>
                <c:pt idx="3220">
                  <c:v>37881</c:v>
                </c:pt>
                <c:pt idx="3221">
                  <c:v>37884</c:v>
                </c:pt>
                <c:pt idx="3222">
                  <c:v>37887</c:v>
                </c:pt>
                <c:pt idx="3223">
                  <c:v>37890</c:v>
                </c:pt>
                <c:pt idx="3224">
                  <c:v>37893</c:v>
                </c:pt>
                <c:pt idx="3225">
                  <c:v>37896</c:v>
                </c:pt>
                <c:pt idx="3226">
                  <c:v>37899</c:v>
                </c:pt>
                <c:pt idx="3227">
                  <c:v>37900</c:v>
                </c:pt>
                <c:pt idx="3228">
                  <c:v>37902</c:v>
                </c:pt>
                <c:pt idx="3229">
                  <c:v>37904</c:v>
                </c:pt>
                <c:pt idx="3230">
                  <c:v>37905</c:v>
                </c:pt>
                <c:pt idx="3231">
                  <c:v>37907</c:v>
                </c:pt>
                <c:pt idx="3232">
                  <c:v>37908</c:v>
                </c:pt>
                <c:pt idx="3233">
                  <c:v>37911</c:v>
                </c:pt>
                <c:pt idx="3234">
                  <c:v>37914</c:v>
                </c:pt>
                <c:pt idx="3235">
                  <c:v>37917</c:v>
                </c:pt>
                <c:pt idx="3236">
                  <c:v>37920</c:v>
                </c:pt>
                <c:pt idx="3237">
                  <c:v>37923</c:v>
                </c:pt>
                <c:pt idx="3238">
                  <c:v>37927</c:v>
                </c:pt>
                <c:pt idx="3239">
                  <c:v>37930</c:v>
                </c:pt>
                <c:pt idx="3240">
                  <c:v>37933</c:v>
                </c:pt>
                <c:pt idx="3241">
                  <c:v>37936</c:v>
                </c:pt>
                <c:pt idx="3242">
                  <c:v>37939</c:v>
                </c:pt>
                <c:pt idx="3243">
                  <c:v>37942</c:v>
                </c:pt>
                <c:pt idx="3244">
                  <c:v>37944</c:v>
                </c:pt>
                <c:pt idx="3245">
                  <c:v>37945</c:v>
                </c:pt>
                <c:pt idx="3246">
                  <c:v>37948</c:v>
                </c:pt>
                <c:pt idx="3247">
                  <c:v>37987</c:v>
                </c:pt>
                <c:pt idx="3248">
                  <c:v>37988</c:v>
                </c:pt>
                <c:pt idx="3249">
                  <c:v>37989</c:v>
                </c:pt>
                <c:pt idx="3250">
                  <c:v>37990</c:v>
                </c:pt>
                <c:pt idx="3251">
                  <c:v>37991</c:v>
                </c:pt>
                <c:pt idx="3252">
                  <c:v>37992</c:v>
                </c:pt>
                <c:pt idx="3253">
                  <c:v>37993</c:v>
                </c:pt>
                <c:pt idx="3254">
                  <c:v>37994</c:v>
                </c:pt>
                <c:pt idx="3255">
                  <c:v>37995</c:v>
                </c:pt>
                <c:pt idx="3256">
                  <c:v>37996</c:v>
                </c:pt>
                <c:pt idx="3257">
                  <c:v>37997</c:v>
                </c:pt>
                <c:pt idx="3258">
                  <c:v>37998</c:v>
                </c:pt>
                <c:pt idx="3259">
                  <c:v>37999</c:v>
                </c:pt>
                <c:pt idx="3260">
                  <c:v>38000</c:v>
                </c:pt>
                <c:pt idx="3261">
                  <c:v>38001</c:v>
                </c:pt>
                <c:pt idx="3262">
                  <c:v>38002</c:v>
                </c:pt>
                <c:pt idx="3263">
                  <c:v>38003</c:v>
                </c:pt>
                <c:pt idx="3264">
                  <c:v>38004</c:v>
                </c:pt>
                <c:pt idx="3265">
                  <c:v>38005</c:v>
                </c:pt>
                <c:pt idx="3266">
                  <c:v>38006</c:v>
                </c:pt>
                <c:pt idx="3267">
                  <c:v>38007</c:v>
                </c:pt>
                <c:pt idx="3268">
                  <c:v>38008</c:v>
                </c:pt>
                <c:pt idx="3269">
                  <c:v>38009</c:v>
                </c:pt>
                <c:pt idx="3270">
                  <c:v>38010</c:v>
                </c:pt>
                <c:pt idx="3271">
                  <c:v>38011</c:v>
                </c:pt>
                <c:pt idx="3272">
                  <c:v>38012</c:v>
                </c:pt>
                <c:pt idx="3273">
                  <c:v>38013</c:v>
                </c:pt>
                <c:pt idx="3274">
                  <c:v>38014</c:v>
                </c:pt>
                <c:pt idx="3275">
                  <c:v>38015</c:v>
                </c:pt>
                <c:pt idx="3276">
                  <c:v>38016</c:v>
                </c:pt>
                <c:pt idx="3277">
                  <c:v>38017</c:v>
                </c:pt>
                <c:pt idx="3278">
                  <c:v>38018</c:v>
                </c:pt>
                <c:pt idx="3279">
                  <c:v>38019</c:v>
                </c:pt>
                <c:pt idx="3280">
                  <c:v>38020</c:v>
                </c:pt>
                <c:pt idx="3281">
                  <c:v>38021</c:v>
                </c:pt>
                <c:pt idx="3282">
                  <c:v>38022</c:v>
                </c:pt>
                <c:pt idx="3283">
                  <c:v>38023</c:v>
                </c:pt>
                <c:pt idx="3284">
                  <c:v>38024</c:v>
                </c:pt>
                <c:pt idx="3285">
                  <c:v>38025</c:v>
                </c:pt>
                <c:pt idx="3286">
                  <c:v>38026</c:v>
                </c:pt>
                <c:pt idx="3287">
                  <c:v>38027</c:v>
                </c:pt>
                <c:pt idx="3288">
                  <c:v>38028</c:v>
                </c:pt>
                <c:pt idx="3289">
                  <c:v>38029</c:v>
                </c:pt>
                <c:pt idx="3290">
                  <c:v>38030</c:v>
                </c:pt>
                <c:pt idx="3291">
                  <c:v>38031</c:v>
                </c:pt>
                <c:pt idx="3292">
                  <c:v>38032</c:v>
                </c:pt>
                <c:pt idx="3293">
                  <c:v>38033</c:v>
                </c:pt>
                <c:pt idx="3294">
                  <c:v>38034</c:v>
                </c:pt>
                <c:pt idx="3295">
                  <c:v>38035</c:v>
                </c:pt>
                <c:pt idx="3296">
                  <c:v>38036</c:v>
                </c:pt>
                <c:pt idx="3297">
                  <c:v>38037</c:v>
                </c:pt>
                <c:pt idx="3298">
                  <c:v>38038</c:v>
                </c:pt>
                <c:pt idx="3299">
                  <c:v>38039</c:v>
                </c:pt>
                <c:pt idx="3300">
                  <c:v>38040</c:v>
                </c:pt>
                <c:pt idx="3301">
                  <c:v>38041</c:v>
                </c:pt>
                <c:pt idx="3302">
                  <c:v>38042</c:v>
                </c:pt>
                <c:pt idx="3303">
                  <c:v>38043</c:v>
                </c:pt>
                <c:pt idx="3304">
                  <c:v>38044</c:v>
                </c:pt>
                <c:pt idx="3305">
                  <c:v>38045</c:v>
                </c:pt>
                <c:pt idx="3306">
                  <c:v>38046</c:v>
                </c:pt>
                <c:pt idx="3307">
                  <c:v>38047</c:v>
                </c:pt>
                <c:pt idx="3308">
                  <c:v>38048</c:v>
                </c:pt>
                <c:pt idx="3309">
                  <c:v>38049</c:v>
                </c:pt>
                <c:pt idx="3310">
                  <c:v>38050</c:v>
                </c:pt>
                <c:pt idx="3311">
                  <c:v>38051</c:v>
                </c:pt>
                <c:pt idx="3312">
                  <c:v>38052</c:v>
                </c:pt>
                <c:pt idx="3313">
                  <c:v>38053</c:v>
                </c:pt>
                <c:pt idx="3314">
                  <c:v>38054</c:v>
                </c:pt>
                <c:pt idx="3315">
                  <c:v>38055</c:v>
                </c:pt>
                <c:pt idx="3316">
                  <c:v>38056</c:v>
                </c:pt>
                <c:pt idx="3317">
                  <c:v>38057</c:v>
                </c:pt>
                <c:pt idx="3318">
                  <c:v>38058</c:v>
                </c:pt>
                <c:pt idx="3319">
                  <c:v>38059</c:v>
                </c:pt>
                <c:pt idx="3320">
                  <c:v>38060</c:v>
                </c:pt>
                <c:pt idx="3321">
                  <c:v>38061</c:v>
                </c:pt>
                <c:pt idx="3322">
                  <c:v>38062</c:v>
                </c:pt>
                <c:pt idx="3323">
                  <c:v>38063</c:v>
                </c:pt>
                <c:pt idx="3324">
                  <c:v>38064</c:v>
                </c:pt>
                <c:pt idx="3325">
                  <c:v>38065</c:v>
                </c:pt>
                <c:pt idx="3326">
                  <c:v>38066</c:v>
                </c:pt>
                <c:pt idx="3327">
                  <c:v>38067</c:v>
                </c:pt>
                <c:pt idx="3328">
                  <c:v>38068</c:v>
                </c:pt>
                <c:pt idx="3329">
                  <c:v>38069</c:v>
                </c:pt>
                <c:pt idx="3330">
                  <c:v>38070</c:v>
                </c:pt>
                <c:pt idx="3331">
                  <c:v>38071</c:v>
                </c:pt>
                <c:pt idx="3332">
                  <c:v>38072</c:v>
                </c:pt>
                <c:pt idx="3333">
                  <c:v>38073</c:v>
                </c:pt>
                <c:pt idx="3334">
                  <c:v>38074</c:v>
                </c:pt>
                <c:pt idx="3335">
                  <c:v>38075</c:v>
                </c:pt>
                <c:pt idx="3336">
                  <c:v>38076</c:v>
                </c:pt>
                <c:pt idx="3337">
                  <c:v>38077</c:v>
                </c:pt>
                <c:pt idx="3338">
                  <c:v>38078</c:v>
                </c:pt>
                <c:pt idx="3339">
                  <c:v>38079</c:v>
                </c:pt>
                <c:pt idx="3340">
                  <c:v>38080</c:v>
                </c:pt>
                <c:pt idx="3341">
                  <c:v>38081</c:v>
                </c:pt>
                <c:pt idx="3342">
                  <c:v>38082</c:v>
                </c:pt>
                <c:pt idx="3343">
                  <c:v>38083</c:v>
                </c:pt>
                <c:pt idx="3344">
                  <c:v>38084</c:v>
                </c:pt>
                <c:pt idx="3345">
                  <c:v>38085</c:v>
                </c:pt>
                <c:pt idx="3346">
                  <c:v>38086</c:v>
                </c:pt>
                <c:pt idx="3347">
                  <c:v>38087</c:v>
                </c:pt>
                <c:pt idx="3348">
                  <c:v>38088</c:v>
                </c:pt>
                <c:pt idx="3349">
                  <c:v>38089</c:v>
                </c:pt>
                <c:pt idx="3350">
                  <c:v>38090</c:v>
                </c:pt>
                <c:pt idx="3351">
                  <c:v>38091</c:v>
                </c:pt>
                <c:pt idx="3352">
                  <c:v>38092</c:v>
                </c:pt>
                <c:pt idx="3353">
                  <c:v>38093</c:v>
                </c:pt>
                <c:pt idx="3354">
                  <c:v>38094</c:v>
                </c:pt>
                <c:pt idx="3355">
                  <c:v>38095</c:v>
                </c:pt>
                <c:pt idx="3356">
                  <c:v>38096</c:v>
                </c:pt>
                <c:pt idx="3357">
                  <c:v>38097</c:v>
                </c:pt>
                <c:pt idx="3358">
                  <c:v>38098</c:v>
                </c:pt>
                <c:pt idx="3359">
                  <c:v>38099</c:v>
                </c:pt>
                <c:pt idx="3360">
                  <c:v>38100</c:v>
                </c:pt>
                <c:pt idx="3361">
                  <c:v>38101</c:v>
                </c:pt>
                <c:pt idx="3362">
                  <c:v>38102</c:v>
                </c:pt>
                <c:pt idx="3363">
                  <c:v>38103</c:v>
                </c:pt>
                <c:pt idx="3364">
                  <c:v>38104</c:v>
                </c:pt>
                <c:pt idx="3365">
                  <c:v>38105</c:v>
                </c:pt>
                <c:pt idx="3366">
                  <c:v>38106</c:v>
                </c:pt>
                <c:pt idx="3367">
                  <c:v>38107</c:v>
                </c:pt>
                <c:pt idx="3368">
                  <c:v>38108</c:v>
                </c:pt>
                <c:pt idx="3369">
                  <c:v>38109</c:v>
                </c:pt>
                <c:pt idx="3370">
                  <c:v>38110</c:v>
                </c:pt>
                <c:pt idx="3371">
                  <c:v>38111</c:v>
                </c:pt>
                <c:pt idx="3372">
                  <c:v>38112</c:v>
                </c:pt>
                <c:pt idx="3373">
                  <c:v>38113</c:v>
                </c:pt>
                <c:pt idx="3374">
                  <c:v>38114</c:v>
                </c:pt>
                <c:pt idx="3375">
                  <c:v>38115</c:v>
                </c:pt>
                <c:pt idx="3376">
                  <c:v>38116</c:v>
                </c:pt>
                <c:pt idx="3377">
                  <c:v>38117</c:v>
                </c:pt>
                <c:pt idx="3378">
                  <c:v>38118</c:v>
                </c:pt>
                <c:pt idx="3379">
                  <c:v>38119</c:v>
                </c:pt>
                <c:pt idx="3380">
                  <c:v>38120</c:v>
                </c:pt>
                <c:pt idx="3381">
                  <c:v>38121</c:v>
                </c:pt>
                <c:pt idx="3382">
                  <c:v>38122</c:v>
                </c:pt>
                <c:pt idx="3383">
                  <c:v>38123</c:v>
                </c:pt>
                <c:pt idx="3384">
                  <c:v>38124</c:v>
                </c:pt>
                <c:pt idx="3385">
                  <c:v>38125</c:v>
                </c:pt>
                <c:pt idx="3386">
                  <c:v>38126</c:v>
                </c:pt>
                <c:pt idx="3387">
                  <c:v>38127</c:v>
                </c:pt>
                <c:pt idx="3388">
                  <c:v>38128</c:v>
                </c:pt>
                <c:pt idx="3389">
                  <c:v>38129</c:v>
                </c:pt>
                <c:pt idx="3390">
                  <c:v>38130</c:v>
                </c:pt>
                <c:pt idx="3391">
                  <c:v>38131</c:v>
                </c:pt>
                <c:pt idx="3392">
                  <c:v>38132</c:v>
                </c:pt>
                <c:pt idx="3393">
                  <c:v>38133</c:v>
                </c:pt>
                <c:pt idx="3394">
                  <c:v>38134</c:v>
                </c:pt>
                <c:pt idx="3395">
                  <c:v>38135</c:v>
                </c:pt>
                <c:pt idx="3396">
                  <c:v>38136</c:v>
                </c:pt>
                <c:pt idx="3397">
                  <c:v>38137</c:v>
                </c:pt>
                <c:pt idx="3398">
                  <c:v>38138</c:v>
                </c:pt>
                <c:pt idx="3399">
                  <c:v>38139</c:v>
                </c:pt>
                <c:pt idx="3400">
                  <c:v>38140</c:v>
                </c:pt>
                <c:pt idx="3401">
                  <c:v>38141</c:v>
                </c:pt>
                <c:pt idx="3402">
                  <c:v>38142</c:v>
                </c:pt>
                <c:pt idx="3403">
                  <c:v>38143</c:v>
                </c:pt>
                <c:pt idx="3404">
                  <c:v>38144</c:v>
                </c:pt>
                <c:pt idx="3405">
                  <c:v>38145</c:v>
                </c:pt>
                <c:pt idx="3406">
                  <c:v>38146</c:v>
                </c:pt>
                <c:pt idx="3407">
                  <c:v>38147</c:v>
                </c:pt>
                <c:pt idx="3408">
                  <c:v>38148</c:v>
                </c:pt>
                <c:pt idx="3409">
                  <c:v>38149</c:v>
                </c:pt>
                <c:pt idx="3410">
                  <c:v>38150</c:v>
                </c:pt>
                <c:pt idx="3411">
                  <c:v>38151</c:v>
                </c:pt>
                <c:pt idx="3412">
                  <c:v>38152</c:v>
                </c:pt>
                <c:pt idx="3413">
                  <c:v>38153</c:v>
                </c:pt>
                <c:pt idx="3414">
                  <c:v>38154</c:v>
                </c:pt>
                <c:pt idx="3415">
                  <c:v>38155</c:v>
                </c:pt>
                <c:pt idx="3416">
                  <c:v>38156</c:v>
                </c:pt>
                <c:pt idx="3417">
                  <c:v>38157</c:v>
                </c:pt>
                <c:pt idx="3418">
                  <c:v>38158</c:v>
                </c:pt>
                <c:pt idx="3419">
                  <c:v>38159</c:v>
                </c:pt>
                <c:pt idx="3420">
                  <c:v>38160</c:v>
                </c:pt>
                <c:pt idx="3421">
                  <c:v>38161</c:v>
                </c:pt>
                <c:pt idx="3422">
                  <c:v>38162</c:v>
                </c:pt>
                <c:pt idx="3423">
                  <c:v>38163</c:v>
                </c:pt>
                <c:pt idx="3424">
                  <c:v>38164</c:v>
                </c:pt>
                <c:pt idx="3425">
                  <c:v>38165</c:v>
                </c:pt>
                <c:pt idx="3426">
                  <c:v>38166</c:v>
                </c:pt>
                <c:pt idx="3427">
                  <c:v>38167</c:v>
                </c:pt>
                <c:pt idx="3428">
                  <c:v>38168</c:v>
                </c:pt>
                <c:pt idx="3429">
                  <c:v>38169</c:v>
                </c:pt>
                <c:pt idx="3430">
                  <c:v>38170</c:v>
                </c:pt>
                <c:pt idx="3431">
                  <c:v>38171</c:v>
                </c:pt>
                <c:pt idx="3432">
                  <c:v>38172</c:v>
                </c:pt>
                <c:pt idx="3433">
                  <c:v>38173</c:v>
                </c:pt>
                <c:pt idx="3434">
                  <c:v>38174</c:v>
                </c:pt>
                <c:pt idx="3435">
                  <c:v>38175</c:v>
                </c:pt>
                <c:pt idx="3436">
                  <c:v>38176</c:v>
                </c:pt>
                <c:pt idx="3437">
                  <c:v>38177</c:v>
                </c:pt>
                <c:pt idx="3438">
                  <c:v>38178</c:v>
                </c:pt>
                <c:pt idx="3439">
                  <c:v>38179</c:v>
                </c:pt>
                <c:pt idx="3440">
                  <c:v>38180</c:v>
                </c:pt>
                <c:pt idx="3441">
                  <c:v>38181</c:v>
                </c:pt>
                <c:pt idx="3442">
                  <c:v>38182</c:v>
                </c:pt>
                <c:pt idx="3443">
                  <c:v>38183</c:v>
                </c:pt>
                <c:pt idx="3444">
                  <c:v>38184</c:v>
                </c:pt>
                <c:pt idx="3445">
                  <c:v>38185</c:v>
                </c:pt>
                <c:pt idx="3446">
                  <c:v>38186</c:v>
                </c:pt>
                <c:pt idx="3447">
                  <c:v>38187</c:v>
                </c:pt>
                <c:pt idx="3448">
                  <c:v>38188</c:v>
                </c:pt>
                <c:pt idx="3449">
                  <c:v>38189</c:v>
                </c:pt>
                <c:pt idx="3450">
                  <c:v>38190</c:v>
                </c:pt>
                <c:pt idx="3451">
                  <c:v>38191</c:v>
                </c:pt>
                <c:pt idx="3452">
                  <c:v>38192</c:v>
                </c:pt>
                <c:pt idx="3453">
                  <c:v>38193</c:v>
                </c:pt>
                <c:pt idx="3454">
                  <c:v>38194</c:v>
                </c:pt>
                <c:pt idx="3455">
                  <c:v>38195</c:v>
                </c:pt>
                <c:pt idx="3456">
                  <c:v>38196</c:v>
                </c:pt>
                <c:pt idx="3457">
                  <c:v>38197</c:v>
                </c:pt>
                <c:pt idx="3458">
                  <c:v>38198</c:v>
                </c:pt>
                <c:pt idx="3459">
                  <c:v>38199</c:v>
                </c:pt>
                <c:pt idx="3460">
                  <c:v>38200</c:v>
                </c:pt>
                <c:pt idx="3461">
                  <c:v>38201</c:v>
                </c:pt>
                <c:pt idx="3462">
                  <c:v>38202</c:v>
                </c:pt>
                <c:pt idx="3463">
                  <c:v>38203</c:v>
                </c:pt>
                <c:pt idx="3464">
                  <c:v>38204</c:v>
                </c:pt>
                <c:pt idx="3465">
                  <c:v>38205</c:v>
                </c:pt>
                <c:pt idx="3466">
                  <c:v>38206</c:v>
                </c:pt>
                <c:pt idx="3467">
                  <c:v>38207</c:v>
                </c:pt>
                <c:pt idx="3468">
                  <c:v>38208</c:v>
                </c:pt>
                <c:pt idx="3469">
                  <c:v>38209</c:v>
                </c:pt>
                <c:pt idx="3470">
                  <c:v>38210</c:v>
                </c:pt>
                <c:pt idx="3471">
                  <c:v>38211</c:v>
                </c:pt>
                <c:pt idx="3472">
                  <c:v>38212</c:v>
                </c:pt>
                <c:pt idx="3473">
                  <c:v>38213</c:v>
                </c:pt>
                <c:pt idx="3474">
                  <c:v>38214</c:v>
                </c:pt>
                <c:pt idx="3475">
                  <c:v>38215</c:v>
                </c:pt>
                <c:pt idx="3476">
                  <c:v>38216</c:v>
                </c:pt>
                <c:pt idx="3477">
                  <c:v>38217</c:v>
                </c:pt>
                <c:pt idx="3478">
                  <c:v>38218</c:v>
                </c:pt>
                <c:pt idx="3479">
                  <c:v>38219</c:v>
                </c:pt>
                <c:pt idx="3480">
                  <c:v>38220</c:v>
                </c:pt>
                <c:pt idx="3481">
                  <c:v>38221</c:v>
                </c:pt>
                <c:pt idx="3482">
                  <c:v>38222</c:v>
                </c:pt>
                <c:pt idx="3483">
                  <c:v>38223</c:v>
                </c:pt>
                <c:pt idx="3484">
                  <c:v>38224</c:v>
                </c:pt>
                <c:pt idx="3485">
                  <c:v>38225</c:v>
                </c:pt>
                <c:pt idx="3486">
                  <c:v>38226</c:v>
                </c:pt>
                <c:pt idx="3487">
                  <c:v>38227</c:v>
                </c:pt>
                <c:pt idx="3488">
                  <c:v>38228</c:v>
                </c:pt>
                <c:pt idx="3489">
                  <c:v>38229</c:v>
                </c:pt>
                <c:pt idx="3490">
                  <c:v>38230</c:v>
                </c:pt>
                <c:pt idx="3491">
                  <c:v>38231</c:v>
                </c:pt>
                <c:pt idx="3492">
                  <c:v>38232</c:v>
                </c:pt>
                <c:pt idx="3493">
                  <c:v>38233</c:v>
                </c:pt>
                <c:pt idx="3494">
                  <c:v>38234</c:v>
                </c:pt>
                <c:pt idx="3495">
                  <c:v>38235</c:v>
                </c:pt>
                <c:pt idx="3496">
                  <c:v>38236</c:v>
                </c:pt>
                <c:pt idx="3497">
                  <c:v>38237</c:v>
                </c:pt>
                <c:pt idx="3498">
                  <c:v>38238</c:v>
                </c:pt>
                <c:pt idx="3499">
                  <c:v>38239</c:v>
                </c:pt>
                <c:pt idx="3500">
                  <c:v>38240</c:v>
                </c:pt>
                <c:pt idx="3501">
                  <c:v>38241</c:v>
                </c:pt>
                <c:pt idx="3502">
                  <c:v>38242</c:v>
                </c:pt>
                <c:pt idx="3503">
                  <c:v>38243</c:v>
                </c:pt>
                <c:pt idx="3504">
                  <c:v>38244</c:v>
                </c:pt>
                <c:pt idx="3505">
                  <c:v>38245</c:v>
                </c:pt>
                <c:pt idx="3506">
                  <c:v>38246</c:v>
                </c:pt>
                <c:pt idx="3507">
                  <c:v>38247</c:v>
                </c:pt>
                <c:pt idx="3508">
                  <c:v>38248</c:v>
                </c:pt>
                <c:pt idx="3509">
                  <c:v>38249</c:v>
                </c:pt>
                <c:pt idx="3510">
                  <c:v>38250</c:v>
                </c:pt>
                <c:pt idx="3511">
                  <c:v>38251</c:v>
                </c:pt>
                <c:pt idx="3512">
                  <c:v>38252</c:v>
                </c:pt>
                <c:pt idx="3513">
                  <c:v>38253</c:v>
                </c:pt>
                <c:pt idx="3514">
                  <c:v>38254</c:v>
                </c:pt>
                <c:pt idx="3515">
                  <c:v>38255</c:v>
                </c:pt>
                <c:pt idx="3516">
                  <c:v>38256</c:v>
                </c:pt>
                <c:pt idx="3517">
                  <c:v>38257</c:v>
                </c:pt>
                <c:pt idx="3518">
                  <c:v>38258</c:v>
                </c:pt>
                <c:pt idx="3519">
                  <c:v>38259</c:v>
                </c:pt>
                <c:pt idx="3520">
                  <c:v>38260</c:v>
                </c:pt>
                <c:pt idx="3521">
                  <c:v>38261</c:v>
                </c:pt>
                <c:pt idx="3522">
                  <c:v>38262</c:v>
                </c:pt>
                <c:pt idx="3523">
                  <c:v>38263</c:v>
                </c:pt>
                <c:pt idx="3524">
                  <c:v>38264</c:v>
                </c:pt>
                <c:pt idx="3525">
                  <c:v>38265</c:v>
                </c:pt>
                <c:pt idx="3526">
                  <c:v>38266</c:v>
                </c:pt>
                <c:pt idx="3527">
                  <c:v>38267</c:v>
                </c:pt>
                <c:pt idx="3528">
                  <c:v>38268</c:v>
                </c:pt>
                <c:pt idx="3529">
                  <c:v>38269</c:v>
                </c:pt>
                <c:pt idx="3530">
                  <c:v>38270</c:v>
                </c:pt>
                <c:pt idx="3531">
                  <c:v>38271</c:v>
                </c:pt>
                <c:pt idx="3532">
                  <c:v>38272</c:v>
                </c:pt>
                <c:pt idx="3533">
                  <c:v>38273</c:v>
                </c:pt>
                <c:pt idx="3534">
                  <c:v>38274</c:v>
                </c:pt>
                <c:pt idx="3535">
                  <c:v>38275</c:v>
                </c:pt>
                <c:pt idx="3536">
                  <c:v>38276</c:v>
                </c:pt>
                <c:pt idx="3537">
                  <c:v>38277</c:v>
                </c:pt>
                <c:pt idx="3538">
                  <c:v>38278</c:v>
                </c:pt>
                <c:pt idx="3539">
                  <c:v>38279</c:v>
                </c:pt>
                <c:pt idx="3540">
                  <c:v>38280</c:v>
                </c:pt>
                <c:pt idx="3541">
                  <c:v>38281</c:v>
                </c:pt>
                <c:pt idx="3542">
                  <c:v>38282</c:v>
                </c:pt>
                <c:pt idx="3543">
                  <c:v>38283</c:v>
                </c:pt>
                <c:pt idx="3544">
                  <c:v>38284</c:v>
                </c:pt>
                <c:pt idx="3545">
                  <c:v>38285</c:v>
                </c:pt>
                <c:pt idx="3546">
                  <c:v>38286</c:v>
                </c:pt>
                <c:pt idx="3547">
                  <c:v>38287</c:v>
                </c:pt>
                <c:pt idx="3548">
                  <c:v>38288</c:v>
                </c:pt>
                <c:pt idx="3549">
                  <c:v>38289</c:v>
                </c:pt>
                <c:pt idx="3550">
                  <c:v>38290</c:v>
                </c:pt>
                <c:pt idx="3551">
                  <c:v>38291</c:v>
                </c:pt>
                <c:pt idx="3552">
                  <c:v>38292</c:v>
                </c:pt>
                <c:pt idx="3553">
                  <c:v>38293</c:v>
                </c:pt>
                <c:pt idx="3554">
                  <c:v>38294</c:v>
                </c:pt>
                <c:pt idx="3555">
                  <c:v>38295</c:v>
                </c:pt>
                <c:pt idx="3556">
                  <c:v>38296</c:v>
                </c:pt>
                <c:pt idx="3557">
                  <c:v>38297</c:v>
                </c:pt>
                <c:pt idx="3558">
                  <c:v>38298</c:v>
                </c:pt>
                <c:pt idx="3559">
                  <c:v>38299</c:v>
                </c:pt>
                <c:pt idx="3560">
                  <c:v>38300</c:v>
                </c:pt>
                <c:pt idx="3561">
                  <c:v>38301</c:v>
                </c:pt>
                <c:pt idx="3562">
                  <c:v>38302</c:v>
                </c:pt>
                <c:pt idx="3563">
                  <c:v>38303</c:v>
                </c:pt>
                <c:pt idx="3564">
                  <c:v>38304</c:v>
                </c:pt>
                <c:pt idx="3565">
                  <c:v>38305</c:v>
                </c:pt>
                <c:pt idx="3566">
                  <c:v>38306</c:v>
                </c:pt>
                <c:pt idx="3567">
                  <c:v>38307</c:v>
                </c:pt>
                <c:pt idx="3568">
                  <c:v>38308</c:v>
                </c:pt>
                <c:pt idx="3569">
                  <c:v>38309</c:v>
                </c:pt>
                <c:pt idx="3570">
                  <c:v>38310</c:v>
                </c:pt>
                <c:pt idx="3571">
                  <c:v>38311</c:v>
                </c:pt>
                <c:pt idx="3572">
                  <c:v>38312</c:v>
                </c:pt>
                <c:pt idx="3573">
                  <c:v>38313</c:v>
                </c:pt>
                <c:pt idx="3574">
                  <c:v>38314</c:v>
                </c:pt>
                <c:pt idx="3575">
                  <c:v>38315</c:v>
                </c:pt>
                <c:pt idx="3576">
                  <c:v>38316</c:v>
                </c:pt>
                <c:pt idx="3577">
                  <c:v>38317</c:v>
                </c:pt>
                <c:pt idx="3578">
                  <c:v>38318</c:v>
                </c:pt>
                <c:pt idx="3579">
                  <c:v>38319</c:v>
                </c:pt>
                <c:pt idx="3580">
                  <c:v>38320</c:v>
                </c:pt>
                <c:pt idx="3581">
                  <c:v>38321</c:v>
                </c:pt>
                <c:pt idx="3582">
                  <c:v>38322</c:v>
                </c:pt>
                <c:pt idx="3583">
                  <c:v>38332</c:v>
                </c:pt>
                <c:pt idx="3584">
                  <c:v>38342</c:v>
                </c:pt>
                <c:pt idx="3585">
                  <c:v>38346</c:v>
                </c:pt>
                <c:pt idx="3586">
                  <c:v>38348</c:v>
                </c:pt>
                <c:pt idx="3587">
                  <c:v>38349</c:v>
                </c:pt>
                <c:pt idx="3588">
                  <c:v>38350</c:v>
                </c:pt>
                <c:pt idx="3589">
                  <c:v>38351</c:v>
                </c:pt>
                <c:pt idx="3590">
                  <c:v>38352</c:v>
                </c:pt>
                <c:pt idx="3591">
                  <c:v>38353</c:v>
                </c:pt>
                <c:pt idx="3592">
                  <c:v>38354</c:v>
                </c:pt>
                <c:pt idx="3593">
                  <c:v>38355</c:v>
                </c:pt>
                <c:pt idx="3594">
                  <c:v>38356</c:v>
                </c:pt>
                <c:pt idx="3595">
                  <c:v>38357</c:v>
                </c:pt>
                <c:pt idx="3596">
                  <c:v>38358</c:v>
                </c:pt>
                <c:pt idx="3597">
                  <c:v>38359</c:v>
                </c:pt>
                <c:pt idx="3598">
                  <c:v>38360</c:v>
                </c:pt>
                <c:pt idx="3599">
                  <c:v>38361</c:v>
                </c:pt>
                <c:pt idx="3600">
                  <c:v>38362</c:v>
                </c:pt>
                <c:pt idx="3601">
                  <c:v>38363</c:v>
                </c:pt>
                <c:pt idx="3602">
                  <c:v>38364</c:v>
                </c:pt>
                <c:pt idx="3603">
                  <c:v>38365</c:v>
                </c:pt>
                <c:pt idx="3604">
                  <c:v>38366</c:v>
                </c:pt>
                <c:pt idx="3605">
                  <c:v>38367</c:v>
                </c:pt>
                <c:pt idx="3606">
                  <c:v>38368</c:v>
                </c:pt>
                <c:pt idx="3607">
                  <c:v>38369</c:v>
                </c:pt>
                <c:pt idx="3608">
                  <c:v>38370</c:v>
                </c:pt>
                <c:pt idx="3609">
                  <c:v>38371</c:v>
                </c:pt>
                <c:pt idx="3610">
                  <c:v>38372</c:v>
                </c:pt>
                <c:pt idx="3611">
                  <c:v>38373</c:v>
                </c:pt>
                <c:pt idx="3612">
                  <c:v>38374</c:v>
                </c:pt>
                <c:pt idx="3613">
                  <c:v>38375</c:v>
                </c:pt>
                <c:pt idx="3614">
                  <c:v>38376</c:v>
                </c:pt>
                <c:pt idx="3615">
                  <c:v>38377</c:v>
                </c:pt>
                <c:pt idx="3616">
                  <c:v>38378</c:v>
                </c:pt>
                <c:pt idx="3617">
                  <c:v>38379</c:v>
                </c:pt>
                <c:pt idx="3618">
                  <c:v>38380</c:v>
                </c:pt>
                <c:pt idx="3619">
                  <c:v>38381</c:v>
                </c:pt>
                <c:pt idx="3620">
                  <c:v>38382</c:v>
                </c:pt>
                <c:pt idx="3621">
                  <c:v>38383</c:v>
                </c:pt>
                <c:pt idx="3622">
                  <c:v>38384</c:v>
                </c:pt>
                <c:pt idx="3623">
                  <c:v>38385</c:v>
                </c:pt>
                <c:pt idx="3624">
                  <c:v>38386</c:v>
                </c:pt>
                <c:pt idx="3625">
                  <c:v>38387</c:v>
                </c:pt>
                <c:pt idx="3626">
                  <c:v>38388</c:v>
                </c:pt>
                <c:pt idx="3627">
                  <c:v>38389</c:v>
                </c:pt>
                <c:pt idx="3628">
                  <c:v>38390</c:v>
                </c:pt>
                <c:pt idx="3629">
                  <c:v>38391</c:v>
                </c:pt>
                <c:pt idx="3630">
                  <c:v>38392</c:v>
                </c:pt>
                <c:pt idx="3631">
                  <c:v>38393</c:v>
                </c:pt>
                <c:pt idx="3632">
                  <c:v>38394</c:v>
                </c:pt>
                <c:pt idx="3633">
                  <c:v>38395</c:v>
                </c:pt>
                <c:pt idx="3634">
                  <c:v>38396</c:v>
                </c:pt>
                <c:pt idx="3635">
                  <c:v>38397</c:v>
                </c:pt>
                <c:pt idx="3636">
                  <c:v>38398</c:v>
                </c:pt>
                <c:pt idx="3637">
                  <c:v>38399</c:v>
                </c:pt>
                <c:pt idx="3638">
                  <c:v>38400</c:v>
                </c:pt>
                <c:pt idx="3639">
                  <c:v>38401</c:v>
                </c:pt>
                <c:pt idx="3640">
                  <c:v>38402</c:v>
                </c:pt>
                <c:pt idx="3641">
                  <c:v>38403</c:v>
                </c:pt>
                <c:pt idx="3642">
                  <c:v>38404</c:v>
                </c:pt>
                <c:pt idx="3643">
                  <c:v>38405</c:v>
                </c:pt>
                <c:pt idx="3644">
                  <c:v>38406</c:v>
                </c:pt>
                <c:pt idx="3645">
                  <c:v>38407</c:v>
                </c:pt>
                <c:pt idx="3646">
                  <c:v>38408</c:v>
                </c:pt>
                <c:pt idx="3647">
                  <c:v>38409</c:v>
                </c:pt>
                <c:pt idx="3648">
                  <c:v>38410</c:v>
                </c:pt>
                <c:pt idx="3649">
                  <c:v>38411</c:v>
                </c:pt>
                <c:pt idx="3650">
                  <c:v>38412</c:v>
                </c:pt>
                <c:pt idx="3651">
                  <c:v>38413</c:v>
                </c:pt>
                <c:pt idx="3652">
                  <c:v>38414</c:v>
                </c:pt>
                <c:pt idx="3653">
                  <c:v>38415</c:v>
                </c:pt>
                <c:pt idx="3654">
                  <c:v>38416</c:v>
                </c:pt>
                <c:pt idx="3655">
                  <c:v>38417</c:v>
                </c:pt>
                <c:pt idx="3656">
                  <c:v>38418</c:v>
                </c:pt>
                <c:pt idx="3657">
                  <c:v>38419</c:v>
                </c:pt>
                <c:pt idx="3658">
                  <c:v>38420</c:v>
                </c:pt>
                <c:pt idx="3659">
                  <c:v>38421</c:v>
                </c:pt>
                <c:pt idx="3660">
                  <c:v>38422</c:v>
                </c:pt>
                <c:pt idx="3661">
                  <c:v>38423</c:v>
                </c:pt>
                <c:pt idx="3662">
                  <c:v>38424</c:v>
                </c:pt>
                <c:pt idx="3663">
                  <c:v>38425</c:v>
                </c:pt>
                <c:pt idx="3664">
                  <c:v>38426</c:v>
                </c:pt>
                <c:pt idx="3665">
                  <c:v>38427</c:v>
                </c:pt>
                <c:pt idx="3666">
                  <c:v>38428</c:v>
                </c:pt>
                <c:pt idx="3667">
                  <c:v>38429</c:v>
                </c:pt>
                <c:pt idx="3668">
                  <c:v>38430</c:v>
                </c:pt>
                <c:pt idx="3669">
                  <c:v>38431</c:v>
                </c:pt>
                <c:pt idx="3670">
                  <c:v>38432</c:v>
                </c:pt>
                <c:pt idx="3671">
                  <c:v>38433</c:v>
                </c:pt>
                <c:pt idx="3672">
                  <c:v>38434</c:v>
                </c:pt>
                <c:pt idx="3673">
                  <c:v>38435</c:v>
                </c:pt>
                <c:pt idx="3674">
                  <c:v>38436</c:v>
                </c:pt>
                <c:pt idx="3675">
                  <c:v>38437</c:v>
                </c:pt>
                <c:pt idx="3676">
                  <c:v>38438</c:v>
                </c:pt>
                <c:pt idx="3677">
                  <c:v>38439</c:v>
                </c:pt>
                <c:pt idx="3678">
                  <c:v>38440</c:v>
                </c:pt>
                <c:pt idx="3679">
                  <c:v>38441</c:v>
                </c:pt>
                <c:pt idx="3680">
                  <c:v>38442</c:v>
                </c:pt>
                <c:pt idx="3681">
                  <c:v>38443</c:v>
                </c:pt>
                <c:pt idx="3682">
                  <c:v>38444</c:v>
                </c:pt>
                <c:pt idx="3683">
                  <c:v>38445</c:v>
                </c:pt>
                <c:pt idx="3684">
                  <c:v>38446</c:v>
                </c:pt>
                <c:pt idx="3685">
                  <c:v>38447</c:v>
                </c:pt>
                <c:pt idx="3686">
                  <c:v>38448</c:v>
                </c:pt>
                <c:pt idx="3687">
                  <c:v>38449</c:v>
                </c:pt>
                <c:pt idx="3688">
                  <c:v>38450</c:v>
                </c:pt>
                <c:pt idx="3689">
                  <c:v>38451</c:v>
                </c:pt>
                <c:pt idx="3690">
                  <c:v>38452</c:v>
                </c:pt>
                <c:pt idx="3691">
                  <c:v>38453</c:v>
                </c:pt>
                <c:pt idx="3692">
                  <c:v>38454</c:v>
                </c:pt>
                <c:pt idx="3693">
                  <c:v>38455</c:v>
                </c:pt>
                <c:pt idx="3694">
                  <c:v>38456</c:v>
                </c:pt>
                <c:pt idx="3695">
                  <c:v>38457</c:v>
                </c:pt>
                <c:pt idx="3696">
                  <c:v>38458</c:v>
                </c:pt>
                <c:pt idx="3697">
                  <c:v>38459</c:v>
                </c:pt>
                <c:pt idx="3698">
                  <c:v>38460</c:v>
                </c:pt>
                <c:pt idx="3699">
                  <c:v>38461</c:v>
                </c:pt>
                <c:pt idx="3700">
                  <c:v>38462</c:v>
                </c:pt>
                <c:pt idx="3701">
                  <c:v>38463</c:v>
                </c:pt>
                <c:pt idx="3702">
                  <c:v>38464</c:v>
                </c:pt>
                <c:pt idx="3703">
                  <c:v>38465</c:v>
                </c:pt>
                <c:pt idx="3704">
                  <c:v>38466</c:v>
                </c:pt>
                <c:pt idx="3705">
                  <c:v>38467</c:v>
                </c:pt>
                <c:pt idx="3706">
                  <c:v>38468</c:v>
                </c:pt>
                <c:pt idx="3707">
                  <c:v>38469</c:v>
                </c:pt>
                <c:pt idx="3708">
                  <c:v>38470</c:v>
                </c:pt>
                <c:pt idx="3709">
                  <c:v>38471</c:v>
                </c:pt>
                <c:pt idx="3710">
                  <c:v>38472</c:v>
                </c:pt>
                <c:pt idx="3711">
                  <c:v>38473</c:v>
                </c:pt>
                <c:pt idx="3712">
                  <c:v>38474</c:v>
                </c:pt>
                <c:pt idx="3713">
                  <c:v>38475</c:v>
                </c:pt>
                <c:pt idx="3714">
                  <c:v>38476</c:v>
                </c:pt>
                <c:pt idx="3715">
                  <c:v>38477</c:v>
                </c:pt>
                <c:pt idx="3716">
                  <c:v>38478</c:v>
                </c:pt>
                <c:pt idx="3717">
                  <c:v>38479</c:v>
                </c:pt>
                <c:pt idx="3718">
                  <c:v>38480</c:v>
                </c:pt>
                <c:pt idx="3719">
                  <c:v>38481</c:v>
                </c:pt>
                <c:pt idx="3720">
                  <c:v>38482</c:v>
                </c:pt>
                <c:pt idx="3721">
                  <c:v>38483</c:v>
                </c:pt>
                <c:pt idx="3722">
                  <c:v>38484</c:v>
                </c:pt>
                <c:pt idx="3723">
                  <c:v>38485</c:v>
                </c:pt>
                <c:pt idx="3724">
                  <c:v>38486</c:v>
                </c:pt>
                <c:pt idx="3725">
                  <c:v>38487</c:v>
                </c:pt>
                <c:pt idx="3726">
                  <c:v>38488</c:v>
                </c:pt>
                <c:pt idx="3727">
                  <c:v>38489</c:v>
                </c:pt>
                <c:pt idx="3728">
                  <c:v>38490</c:v>
                </c:pt>
                <c:pt idx="3729">
                  <c:v>38491</c:v>
                </c:pt>
                <c:pt idx="3730">
                  <c:v>38492</c:v>
                </c:pt>
                <c:pt idx="3731">
                  <c:v>38493</c:v>
                </c:pt>
                <c:pt idx="3732">
                  <c:v>38494</c:v>
                </c:pt>
                <c:pt idx="3733">
                  <c:v>38495</c:v>
                </c:pt>
                <c:pt idx="3734">
                  <c:v>38534</c:v>
                </c:pt>
                <c:pt idx="3735">
                  <c:v>38535</c:v>
                </c:pt>
                <c:pt idx="3736">
                  <c:v>38536</c:v>
                </c:pt>
                <c:pt idx="3737">
                  <c:v>38537</c:v>
                </c:pt>
                <c:pt idx="3738">
                  <c:v>38538</c:v>
                </c:pt>
                <c:pt idx="3739">
                  <c:v>38539</c:v>
                </c:pt>
                <c:pt idx="3740">
                  <c:v>38540</c:v>
                </c:pt>
                <c:pt idx="3741">
                  <c:v>38541</c:v>
                </c:pt>
                <c:pt idx="3742">
                  <c:v>38542</c:v>
                </c:pt>
                <c:pt idx="3743">
                  <c:v>38543</c:v>
                </c:pt>
                <c:pt idx="3744">
                  <c:v>38544</c:v>
                </c:pt>
                <c:pt idx="3745">
                  <c:v>38545</c:v>
                </c:pt>
                <c:pt idx="3746">
                  <c:v>38546</c:v>
                </c:pt>
                <c:pt idx="3747">
                  <c:v>38547</c:v>
                </c:pt>
                <c:pt idx="3748">
                  <c:v>38548</c:v>
                </c:pt>
                <c:pt idx="3749">
                  <c:v>38549</c:v>
                </c:pt>
                <c:pt idx="3750">
                  <c:v>38550</c:v>
                </c:pt>
                <c:pt idx="3751">
                  <c:v>38551</c:v>
                </c:pt>
                <c:pt idx="3752">
                  <c:v>38552</c:v>
                </c:pt>
                <c:pt idx="3753">
                  <c:v>38553</c:v>
                </c:pt>
                <c:pt idx="3754">
                  <c:v>38554</c:v>
                </c:pt>
                <c:pt idx="3755">
                  <c:v>38555</c:v>
                </c:pt>
                <c:pt idx="3756">
                  <c:v>38556</c:v>
                </c:pt>
                <c:pt idx="3757">
                  <c:v>38557</c:v>
                </c:pt>
                <c:pt idx="3758">
                  <c:v>38558</c:v>
                </c:pt>
                <c:pt idx="3759">
                  <c:v>38559</c:v>
                </c:pt>
                <c:pt idx="3760">
                  <c:v>38560</c:v>
                </c:pt>
                <c:pt idx="3761">
                  <c:v>38561</c:v>
                </c:pt>
                <c:pt idx="3762">
                  <c:v>38562</c:v>
                </c:pt>
                <c:pt idx="3763">
                  <c:v>38563</c:v>
                </c:pt>
                <c:pt idx="3764">
                  <c:v>38564</c:v>
                </c:pt>
                <c:pt idx="3765">
                  <c:v>38565</c:v>
                </c:pt>
                <c:pt idx="3766">
                  <c:v>38566</c:v>
                </c:pt>
                <c:pt idx="3767">
                  <c:v>38567</c:v>
                </c:pt>
                <c:pt idx="3768">
                  <c:v>38568</c:v>
                </c:pt>
                <c:pt idx="3769">
                  <c:v>38569</c:v>
                </c:pt>
                <c:pt idx="3770">
                  <c:v>38570</c:v>
                </c:pt>
                <c:pt idx="3771">
                  <c:v>38571</c:v>
                </c:pt>
                <c:pt idx="3772">
                  <c:v>38572</c:v>
                </c:pt>
                <c:pt idx="3773">
                  <c:v>38573</c:v>
                </c:pt>
                <c:pt idx="3774">
                  <c:v>38574</c:v>
                </c:pt>
                <c:pt idx="3775">
                  <c:v>38575</c:v>
                </c:pt>
                <c:pt idx="3776">
                  <c:v>38576</c:v>
                </c:pt>
                <c:pt idx="3777">
                  <c:v>38577</c:v>
                </c:pt>
                <c:pt idx="3778">
                  <c:v>38578</c:v>
                </c:pt>
                <c:pt idx="3779">
                  <c:v>38579</c:v>
                </c:pt>
                <c:pt idx="3780">
                  <c:v>38580</c:v>
                </c:pt>
                <c:pt idx="3781">
                  <c:v>38581</c:v>
                </c:pt>
                <c:pt idx="3782">
                  <c:v>38582</c:v>
                </c:pt>
                <c:pt idx="3783">
                  <c:v>38583</c:v>
                </c:pt>
                <c:pt idx="3784">
                  <c:v>38584</c:v>
                </c:pt>
                <c:pt idx="3785">
                  <c:v>38585</c:v>
                </c:pt>
                <c:pt idx="3786">
                  <c:v>38586</c:v>
                </c:pt>
                <c:pt idx="3787">
                  <c:v>38587</c:v>
                </c:pt>
                <c:pt idx="3788">
                  <c:v>38588</c:v>
                </c:pt>
                <c:pt idx="3789">
                  <c:v>38589</c:v>
                </c:pt>
                <c:pt idx="3790">
                  <c:v>38590</c:v>
                </c:pt>
                <c:pt idx="3791">
                  <c:v>38591</c:v>
                </c:pt>
                <c:pt idx="3792">
                  <c:v>38592</c:v>
                </c:pt>
                <c:pt idx="3793">
                  <c:v>38593</c:v>
                </c:pt>
                <c:pt idx="3794">
                  <c:v>38594</c:v>
                </c:pt>
                <c:pt idx="3795">
                  <c:v>38595</c:v>
                </c:pt>
                <c:pt idx="3796">
                  <c:v>38596</c:v>
                </c:pt>
                <c:pt idx="3797">
                  <c:v>38597</c:v>
                </c:pt>
                <c:pt idx="3798">
                  <c:v>38598</c:v>
                </c:pt>
                <c:pt idx="3799">
                  <c:v>38599</c:v>
                </c:pt>
                <c:pt idx="3800">
                  <c:v>38600</c:v>
                </c:pt>
                <c:pt idx="3801">
                  <c:v>38601</c:v>
                </c:pt>
                <c:pt idx="3802">
                  <c:v>38602</c:v>
                </c:pt>
                <c:pt idx="3803">
                  <c:v>38603</c:v>
                </c:pt>
                <c:pt idx="3804">
                  <c:v>38604</c:v>
                </c:pt>
                <c:pt idx="3805">
                  <c:v>38605</c:v>
                </c:pt>
                <c:pt idx="3806">
                  <c:v>38606</c:v>
                </c:pt>
                <c:pt idx="3807">
                  <c:v>38607</c:v>
                </c:pt>
                <c:pt idx="3808">
                  <c:v>38608</c:v>
                </c:pt>
                <c:pt idx="3809">
                  <c:v>38609</c:v>
                </c:pt>
                <c:pt idx="3810">
                  <c:v>38610</c:v>
                </c:pt>
                <c:pt idx="3811">
                  <c:v>38611</c:v>
                </c:pt>
                <c:pt idx="3812">
                  <c:v>38612</c:v>
                </c:pt>
                <c:pt idx="3813">
                  <c:v>38613</c:v>
                </c:pt>
                <c:pt idx="3814">
                  <c:v>38614</c:v>
                </c:pt>
                <c:pt idx="3815">
                  <c:v>38615</c:v>
                </c:pt>
                <c:pt idx="3816">
                  <c:v>38616</c:v>
                </c:pt>
                <c:pt idx="3817">
                  <c:v>38617</c:v>
                </c:pt>
                <c:pt idx="3818">
                  <c:v>38618</c:v>
                </c:pt>
                <c:pt idx="3819">
                  <c:v>38619</c:v>
                </c:pt>
                <c:pt idx="3820">
                  <c:v>38620</c:v>
                </c:pt>
                <c:pt idx="3821">
                  <c:v>38621</c:v>
                </c:pt>
                <c:pt idx="3822">
                  <c:v>38622</c:v>
                </c:pt>
                <c:pt idx="3823">
                  <c:v>38623</c:v>
                </c:pt>
                <c:pt idx="3824">
                  <c:v>38624</c:v>
                </c:pt>
                <c:pt idx="3825">
                  <c:v>38625</c:v>
                </c:pt>
                <c:pt idx="3826">
                  <c:v>38626</c:v>
                </c:pt>
                <c:pt idx="3827">
                  <c:v>38627</c:v>
                </c:pt>
                <c:pt idx="3828">
                  <c:v>38628</c:v>
                </c:pt>
                <c:pt idx="3829">
                  <c:v>38629</c:v>
                </c:pt>
                <c:pt idx="3830">
                  <c:v>38630</c:v>
                </c:pt>
                <c:pt idx="3831">
                  <c:v>38631</c:v>
                </c:pt>
                <c:pt idx="3832">
                  <c:v>38632</c:v>
                </c:pt>
                <c:pt idx="3833">
                  <c:v>38633</c:v>
                </c:pt>
                <c:pt idx="3834">
                  <c:v>38634</c:v>
                </c:pt>
                <c:pt idx="3835">
                  <c:v>38635</c:v>
                </c:pt>
                <c:pt idx="3836">
                  <c:v>38636</c:v>
                </c:pt>
                <c:pt idx="3837">
                  <c:v>38637</c:v>
                </c:pt>
                <c:pt idx="3838">
                  <c:v>38638</c:v>
                </c:pt>
                <c:pt idx="3839">
                  <c:v>38639</c:v>
                </c:pt>
                <c:pt idx="3840">
                  <c:v>38640</c:v>
                </c:pt>
                <c:pt idx="3841">
                  <c:v>38641</c:v>
                </c:pt>
                <c:pt idx="3842">
                  <c:v>38642</c:v>
                </c:pt>
                <c:pt idx="3843">
                  <c:v>38643</c:v>
                </c:pt>
                <c:pt idx="3844">
                  <c:v>38644</c:v>
                </c:pt>
                <c:pt idx="3845">
                  <c:v>38645</c:v>
                </c:pt>
                <c:pt idx="3846">
                  <c:v>38646</c:v>
                </c:pt>
                <c:pt idx="3847">
                  <c:v>38647</c:v>
                </c:pt>
                <c:pt idx="3848">
                  <c:v>38648</c:v>
                </c:pt>
                <c:pt idx="3849">
                  <c:v>38649</c:v>
                </c:pt>
                <c:pt idx="3850">
                  <c:v>38650</c:v>
                </c:pt>
                <c:pt idx="3851">
                  <c:v>38651</c:v>
                </c:pt>
                <c:pt idx="3852">
                  <c:v>38652</c:v>
                </c:pt>
                <c:pt idx="3853">
                  <c:v>38653</c:v>
                </c:pt>
                <c:pt idx="3854">
                  <c:v>38654</c:v>
                </c:pt>
                <c:pt idx="3855">
                  <c:v>38655</c:v>
                </c:pt>
                <c:pt idx="3856">
                  <c:v>38656</c:v>
                </c:pt>
                <c:pt idx="3857">
                  <c:v>38657</c:v>
                </c:pt>
                <c:pt idx="3858">
                  <c:v>38658</c:v>
                </c:pt>
                <c:pt idx="3859">
                  <c:v>38659</c:v>
                </c:pt>
                <c:pt idx="3860">
                  <c:v>38660</c:v>
                </c:pt>
                <c:pt idx="3861">
                  <c:v>38661</c:v>
                </c:pt>
                <c:pt idx="3862">
                  <c:v>38662</c:v>
                </c:pt>
                <c:pt idx="3863">
                  <c:v>38663</c:v>
                </c:pt>
                <c:pt idx="3864">
                  <c:v>38664</c:v>
                </c:pt>
                <c:pt idx="3865">
                  <c:v>38665</c:v>
                </c:pt>
                <c:pt idx="3866">
                  <c:v>38666</c:v>
                </c:pt>
                <c:pt idx="3867">
                  <c:v>38667</c:v>
                </c:pt>
                <c:pt idx="3868">
                  <c:v>38668</c:v>
                </c:pt>
                <c:pt idx="3869">
                  <c:v>38669</c:v>
                </c:pt>
                <c:pt idx="3870">
                  <c:v>38670</c:v>
                </c:pt>
                <c:pt idx="3871">
                  <c:v>38671</c:v>
                </c:pt>
                <c:pt idx="3872">
                  <c:v>38672</c:v>
                </c:pt>
                <c:pt idx="3873">
                  <c:v>38673</c:v>
                </c:pt>
                <c:pt idx="3874">
                  <c:v>38674</c:v>
                </c:pt>
                <c:pt idx="3875">
                  <c:v>38675</c:v>
                </c:pt>
                <c:pt idx="3876">
                  <c:v>38676</c:v>
                </c:pt>
                <c:pt idx="3877">
                  <c:v>38677</c:v>
                </c:pt>
                <c:pt idx="3878">
                  <c:v>38678</c:v>
                </c:pt>
                <c:pt idx="3879">
                  <c:v>38679</c:v>
                </c:pt>
                <c:pt idx="3880">
                  <c:v>38680</c:v>
                </c:pt>
                <c:pt idx="3881">
                  <c:v>38681</c:v>
                </c:pt>
                <c:pt idx="3882">
                  <c:v>38682</c:v>
                </c:pt>
                <c:pt idx="3883">
                  <c:v>38683</c:v>
                </c:pt>
                <c:pt idx="3884">
                  <c:v>38684</c:v>
                </c:pt>
                <c:pt idx="3885">
                  <c:v>38685</c:v>
                </c:pt>
                <c:pt idx="3886">
                  <c:v>38686</c:v>
                </c:pt>
                <c:pt idx="3887">
                  <c:v>38687</c:v>
                </c:pt>
                <c:pt idx="3888">
                  <c:v>38688</c:v>
                </c:pt>
                <c:pt idx="3889">
                  <c:v>38689</c:v>
                </c:pt>
                <c:pt idx="3890">
                  <c:v>38690</c:v>
                </c:pt>
                <c:pt idx="3891">
                  <c:v>38691</c:v>
                </c:pt>
                <c:pt idx="3892">
                  <c:v>38692</c:v>
                </c:pt>
                <c:pt idx="3893">
                  <c:v>38693</c:v>
                </c:pt>
                <c:pt idx="3894">
                  <c:v>38694</c:v>
                </c:pt>
                <c:pt idx="3895">
                  <c:v>38695</c:v>
                </c:pt>
                <c:pt idx="3896">
                  <c:v>38696</c:v>
                </c:pt>
                <c:pt idx="3897">
                  <c:v>38697</c:v>
                </c:pt>
                <c:pt idx="3898">
                  <c:v>38698</c:v>
                </c:pt>
                <c:pt idx="3899">
                  <c:v>38699</c:v>
                </c:pt>
                <c:pt idx="3900">
                  <c:v>38700</c:v>
                </c:pt>
                <c:pt idx="3901">
                  <c:v>38701</c:v>
                </c:pt>
                <c:pt idx="3902">
                  <c:v>38702</c:v>
                </c:pt>
                <c:pt idx="3903">
                  <c:v>38703</c:v>
                </c:pt>
                <c:pt idx="3904">
                  <c:v>38704</c:v>
                </c:pt>
                <c:pt idx="3905">
                  <c:v>38705</c:v>
                </c:pt>
                <c:pt idx="3906">
                  <c:v>38706</c:v>
                </c:pt>
                <c:pt idx="3907">
                  <c:v>38707</c:v>
                </c:pt>
                <c:pt idx="3908">
                  <c:v>38708</c:v>
                </c:pt>
                <c:pt idx="3909">
                  <c:v>38709</c:v>
                </c:pt>
                <c:pt idx="3910">
                  <c:v>38710</c:v>
                </c:pt>
                <c:pt idx="3911">
                  <c:v>38711</c:v>
                </c:pt>
                <c:pt idx="3912">
                  <c:v>38712</c:v>
                </c:pt>
                <c:pt idx="3913">
                  <c:v>38713</c:v>
                </c:pt>
                <c:pt idx="3914">
                  <c:v>38714</c:v>
                </c:pt>
                <c:pt idx="3915">
                  <c:v>38715</c:v>
                </c:pt>
                <c:pt idx="3916">
                  <c:v>38716</c:v>
                </c:pt>
                <c:pt idx="3917">
                  <c:v>38717</c:v>
                </c:pt>
                <c:pt idx="3918">
                  <c:v>38718</c:v>
                </c:pt>
                <c:pt idx="3919">
                  <c:v>38719</c:v>
                </c:pt>
                <c:pt idx="3920">
                  <c:v>38720</c:v>
                </c:pt>
                <c:pt idx="3921">
                  <c:v>38721</c:v>
                </c:pt>
                <c:pt idx="3922">
                  <c:v>38722</c:v>
                </c:pt>
                <c:pt idx="3923">
                  <c:v>38723</c:v>
                </c:pt>
                <c:pt idx="3924">
                  <c:v>38724</c:v>
                </c:pt>
                <c:pt idx="3925">
                  <c:v>38725</c:v>
                </c:pt>
                <c:pt idx="3926">
                  <c:v>38726</c:v>
                </c:pt>
                <c:pt idx="3927">
                  <c:v>38727</c:v>
                </c:pt>
                <c:pt idx="3928">
                  <c:v>38728</c:v>
                </c:pt>
                <c:pt idx="3929">
                  <c:v>38729</c:v>
                </c:pt>
                <c:pt idx="3930">
                  <c:v>38730</c:v>
                </c:pt>
                <c:pt idx="3931">
                  <c:v>38731</c:v>
                </c:pt>
                <c:pt idx="3932">
                  <c:v>38732</c:v>
                </c:pt>
                <c:pt idx="3933">
                  <c:v>38733</c:v>
                </c:pt>
                <c:pt idx="3934">
                  <c:v>38734</c:v>
                </c:pt>
                <c:pt idx="3935">
                  <c:v>38735</c:v>
                </c:pt>
                <c:pt idx="3936">
                  <c:v>38736</c:v>
                </c:pt>
                <c:pt idx="3937">
                  <c:v>38737</c:v>
                </c:pt>
                <c:pt idx="3938">
                  <c:v>38738</c:v>
                </c:pt>
                <c:pt idx="3939">
                  <c:v>38769</c:v>
                </c:pt>
                <c:pt idx="3940">
                  <c:v>38770</c:v>
                </c:pt>
                <c:pt idx="3941">
                  <c:v>38771</c:v>
                </c:pt>
                <c:pt idx="3942">
                  <c:v>38772</c:v>
                </c:pt>
                <c:pt idx="3943">
                  <c:v>38773</c:v>
                </c:pt>
                <c:pt idx="3944">
                  <c:v>38774</c:v>
                </c:pt>
                <c:pt idx="3945">
                  <c:v>38775</c:v>
                </c:pt>
                <c:pt idx="3946">
                  <c:v>38776</c:v>
                </c:pt>
                <c:pt idx="3947">
                  <c:v>38777</c:v>
                </c:pt>
                <c:pt idx="3948">
                  <c:v>38778</c:v>
                </c:pt>
                <c:pt idx="3949">
                  <c:v>38779</c:v>
                </c:pt>
                <c:pt idx="3950">
                  <c:v>38780</c:v>
                </c:pt>
                <c:pt idx="3951">
                  <c:v>38781</c:v>
                </c:pt>
                <c:pt idx="3952">
                  <c:v>38782</c:v>
                </c:pt>
                <c:pt idx="3953">
                  <c:v>38783</c:v>
                </c:pt>
                <c:pt idx="3954">
                  <c:v>38784</c:v>
                </c:pt>
                <c:pt idx="3955">
                  <c:v>38785</c:v>
                </c:pt>
                <c:pt idx="3956">
                  <c:v>38786</c:v>
                </c:pt>
                <c:pt idx="3957">
                  <c:v>38787</c:v>
                </c:pt>
                <c:pt idx="3958">
                  <c:v>38788</c:v>
                </c:pt>
                <c:pt idx="3959">
                  <c:v>38789</c:v>
                </c:pt>
                <c:pt idx="3960">
                  <c:v>38790</c:v>
                </c:pt>
                <c:pt idx="3961">
                  <c:v>38791</c:v>
                </c:pt>
                <c:pt idx="3962">
                  <c:v>38792</c:v>
                </c:pt>
                <c:pt idx="3963">
                  <c:v>38793</c:v>
                </c:pt>
                <c:pt idx="3964">
                  <c:v>38794</c:v>
                </c:pt>
                <c:pt idx="3965">
                  <c:v>38795</c:v>
                </c:pt>
                <c:pt idx="3966">
                  <c:v>38796</c:v>
                </c:pt>
                <c:pt idx="3967">
                  <c:v>38797</c:v>
                </c:pt>
                <c:pt idx="3968">
                  <c:v>38798</c:v>
                </c:pt>
                <c:pt idx="3969">
                  <c:v>38799</c:v>
                </c:pt>
                <c:pt idx="3970">
                  <c:v>38800</c:v>
                </c:pt>
                <c:pt idx="3971">
                  <c:v>38801</c:v>
                </c:pt>
                <c:pt idx="3972">
                  <c:v>38802</c:v>
                </c:pt>
                <c:pt idx="3973">
                  <c:v>38803</c:v>
                </c:pt>
                <c:pt idx="3974">
                  <c:v>38804</c:v>
                </c:pt>
                <c:pt idx="3975">
                  <c:v>38805</c:v>
                </c:pt>
                <c:pt idx="3976">
                  <c:v>38806</c:v>
                </c:pt>
                <c:pt idx="3977">
                  <c:v>38807</c:v>
                </c:pt>
                <c:pt idx="3978">
                  <c:v>38808</c:v>
                </c:pt>
                <c:pt idx="3979">
                  <c:v>38809</c:v>
                </c:pt>
                <c:pt idx="3980">
                  <c:v>38810</c:v>
                </c:pt>
                <c:pt idx="3981">
                  <c:v>38811</c:v>
                </c:pt>
                <c:pt idx="3982">
                  <c:v>38812</c:v>
                </c:pt>
                <c:pt idx="3983">
                  <c:v>38813</c:v>
                </c:pt>
                <c:pt idx="3984">
                  <c:v>38814</c:v>
                </c:pt>
                <c:pt idx="3985">
                  <c:v>38815</c:v>
                </c:pt>
                <c:pt idx="3986">
                  <c:v>38816</c:v>
                </c:pt>
                <c:pt idx="3987">
                  <c:v>38817</c:v>
                </c:pt>
                <c:pt idx="3988">
                  <c:v>38818</c:v>
                </c:pt>
                <c:pt idx="3989">
                  <c:v>38819</c:v>
                </c:pt>
                <c:pt idx="3990">
                  <c:v>38820</c:v>
                </c:pt>
                <c:pt idx="3991">
                  <c:v>38821</c:v>
                </c:pt>
                <c:pt idx="3992">
                  <c:v>38822</c:v>
                </c:pt>
                <c:pt idx="3993">
                  <c:v>38823</c:v>
                </c:pt>
                <c:pt idx="3994">
                  <c:v>38824</c:v>
                </c:pt>
                <c:pt idx="3995">
                  <c:v>38825</c:v>
                </c:pt>
                <c:pt idx="3996">
                  <c:v>38826</c:v>
                </c:pt>
                <c:pt idx="3997">
                  <c:v>38827</c:v>
                </c:pt>
                <c:pt idx="3998">
                  <c:v>38828</c:v>
                </c:pt>
                <c:pt idx="3999">
                  <c:v>38829</c:v>
                </c:pt>
                <c:pt idx="4000">
                  <c:v>38830</c:v>
                </c:pt>
                <c:pt idx="4001">
                  <c:v>38831</c:v>
                </c:pt>
                <c:pt idx="4002">
                  <c:v>38832</c:v>
                </c:pt>
                <c:pt idx="4003">
                  <c:v>38833</c:v>
                </c:pt>
                <c:pt idx="4004">
                  <c:v>38834</c:v>
                </c:pt>
                <c:pt idx="4005">
                  <c:v>38835</c:v>
                </c:pt>
                <c:pt idx="4006">
                  <c:v>38836</c:v>
                </c:pt>
                <c:pt idx="4007">
                  <c:v>38837</c:v>
                </c:pt>
                <c:pt idx="4008">
                  <c:v>38838</c:v>
                </c:pt>
                <c:pt idx="4009">
                  <c:v>38839</c:v>
                </c:pt>
                <c:pt idx="4010">
                  <c:v>38840</c:v>
                </c:pt>
                <c:pt idx="4011">
                  <c:v>38841</c:v>
                </c:pt>
                <c:pt idx="4012">
                  <c:v>38842</c:v>
                </c:pt>
                <c:pt idx="4013">
                  <c:v>38843</c:v>
                </c:pt>
                <c:pt idx="4014">
                  <c:v>38844</c:v>
                </c:pt>
                <c:pt idx="4015">
                  <c:v>38845</c:v>
                </c:pt>
                <c:pt idx="4016">
                  <c:v>38846</c:v>
                </c:pt>
                <c:pt idx="4017">
                  <c:v>38847</c:v>
                </c:pt>
                <c:pt idx="4018">
                  <c:v>38848</c:v>
                </c:pt>
                <c:pt idx="4019">
                  <c:v>38849</c:v>
                </c:pt>
                <c:pt idx="4020">
                  <c:v>38850</c:v>
                </c:pt>
                <c:pt idx="4021">
                  <c:v>38851</c:v>
                </c:pt>
                <c:pt idx="4022">
                  <c:v>38852</c:v>
                </c:pt>
                <c:pt idx="4023">
                  <c:v>38853</c:v>
                </c:pt>
                <c:pt idx="4024">
                  <c:v>38854</c:v>
                </c:pt>
                <c:pt idx="4025">
                  <c:v>38855</c:v>
                </c:pt>
                <c:pt idx="4026">
                  <c:v>38856</c:v>
                </c:pt>
                <c:pt idx="4027">
                  <c:v>38857</c:v>
                </c:pt>
                <c:pt idx="4028">
                  <c:v>38858</c:v>
                </c:pt>
                <c:pt idx="4029">
                  <c:v>38859</c:v>
                </c:pt>
                <c:pt idx="4030">
                  <c:v>38860</c:v>
                </c:pt>
                <c:pt idx="4031">
                  <c:v>38861</c:v>
                </c:pt>
                <c:pt idx="4032">
                  <c:v>38862</c:v>
                </c:pt>
                <c:pt idx="4033">
                  <c:v>38863</c:v>
                </c:pt>
                <c:pt idx="4034">
                  <c:v>38864</c:v>
                </c:pt>
                <c:pt idx="4035">
                  <c:v>38865</c:v>
                </c:pt>
                <c:pt idx="4036">
                  <c:v>38866</c:v>
                </c:pt>
                <c:pt idx="4037">
                  <c:v>38867</c:v>
                </c:pt>
                <c:pt idx="4038">
                  <c:v>38868</c:v>
                </c:pt>
                <c:pt idx="4039">
                  <c:v>38869</c:v>
                </c:pt>
                <c:pt idx="4040">
                  <c:v>38870</c:v>
                </c:pt>
                <c:pt idx="4041">
                  <c:v>38871</c:v>
                </c:pt>
                <c:pt idx="4042">
                  <c:v>38872</c:v>
                </c:pt>
                <c:pt idx="4043">
                  <c:v>38873</c:v>
                </c:pt>
                <c:pt idx="4044">
                  <c:v>38874</c:v>
                </c:pt>
                <c:pt idx="4045">
                  <c:v>38875</c:v>
                </c:pt>
                <c:pt idx="4046">
                  <c:v>38876</c:v>
                </c:pt>
                <c:pt idx="4047">
                  <c:v>38877</c:v>
                </c:pt>
                <c:pt idx="4048">
                  <c:v>38878</c:v>
                </c:pt>
                <c:pt idx="4049">
                  <c:v>38879</c:v>
                </c:pt>
                <c:pt idx="4050">
                  <c:v>38880</c:v>
                </c:pt>
                <c:pt idx="4051">
                  <c:v>38881</c:v>
                </c:pt>
                <c:pt idx="4052">
                  <c:v>38882</c:v>
                </c:pt>
                <c:pt idx="4053">
                  <c:v>38883</c:v>
                </c:pt>
                <c:pt idx="4054">
                  <c:v>38884</c:v>
                </c:pt>
                <c:pt idx="4055">
                  <c:v>38885</c:v>
                </c:pt>
                <c:pt idx="4056">
                  <c:v>38886</c:v>
                </c:pt>
                <c:pt idx="4057">
                  <c:v>38887</c:v>
                </c:pt>
                <c:pt idx="4058">
                  <c:v>38888</c:v>
                </c:pt>
                <c:pt idx="4059">
                  <c:v>38889</c:v>
                </c:pt>
                <c:pt idx="4060">
                  <c:v>38890</c:v>
                </c:pt>
                <c:pt idx="4061">
                  <c:v>38891</c:v>
                </c:pt>
                <c:pt idx="4062">
                  <c:v>38892</c:v>
                </c:pt>
                <c:pt idx="4063">
                  <c:v>38893</c:v>
                </c:pt>
                <c:pt idx="4064">
                  <c:v>38894</c:v>
                </c:pt>
                <c:pt idx="4065">
                  <c:v>38895</c:v>
                </c:pt>
                <c:pt idx="4066">
                  <c:v>38896</c:v>
                </c:pt>
                <c:pt idx="4067">
                  <c:v>38897</c:v>
                </c:pt>
                <c:pt idx="4068">
                  <c:v>38898</c:v>
                </c:pt>
                <c:pt idx="4069">
                  <c:v>38899</c:v>
                </c:pt>
                <c:pt idx="4070">
                  <c:v>38900</c:v>
                </c:pt>
                <c:pt idx="4071">
                  <c:v>38901</c:v>
                </c:pt>
                <c:pt idx="4072">
                  <c:v>38902</c:v>
                </c:pt>
                <c:pt idx="4073">
                  <c:v>38903</c:v>
                </c:pt>
                <c:pt idx="4074">
                  <c:v>38904</c:v>
                </c:pt>
                <c:pt idx="4075">
                  <c:v>38905</c:v>
                </c:pt>
                <c:pt idx="4076">
                  <c:v>38906</c:v>
                </c:pt>
                <c:pt idx="4077">
                  <c:v>38907</c:v>
                </c:pt>
                <c:pt idx="4078">
                  <c:v>38908</c:v>
                </c:pt>
                <c:pt idx="4079">
                  <c:v>38909</c:v>
                </c:pt>
                <c:pt idx="4080">
                  <c:v>38910</c:v>
                </c:pt>
                <c:pt idx="4081">
                  <c:v>38911</c:v>
                </c:pt>
                <c:pt idx="4082">
                  <c:v>38912</c:v>
                </c:pt>
                <c:pt idx="4083">
                  <c:v>38913</c:v>
                </c:pt>
                <c:pt idx="4084">
                  <c:v>38914</c:v>
                </c:pt>
                <c:pt idx="4085">
                  <c:v>38915</c:v>
                </c:pt>
                <c:pt idx="4086">
                  <c:v>38916</c:v>
                </c:pt>
                <c:pt idx="4087">
                  <c:v>38917</c:v>
                </c:pt>
                <c:pt idx="4088">
                  <c:v>38918</c:v>
                </c:pt>
                <c:pt idx="4089">
                  <c:v>38919</c:v>
                </c:pt>
                <c:pt idx="4090">
                  <c:v>38920</c:v>
                </c:pt>
                <c:pt idx="4091">
                  <c:v>38921</c:v>
                </c:pt>
                <c:pt idx="4092">
                  <c:v>38922</c:v>
                </c:pt>
                <c:pt idx="4093">
                  <c:v>38923</c:v>
                </c:pt>
                <c:pt idx="4094">
                  <c:v>38924</c:v>
                </c:pt>
                <c:pt idx="4095">
                  <c:v>38925</c:v>
                </c:pt>
                <c:pt idx="4096">
                  <c:v>38926</c:v>
                </c:pt>
                <c:pt idx="4097">
                  <c:v>38927</c:v>
                </c:pt>
                <c:pt idx="4098">
                  <c:v>38928</c:v>
                </c:pt>
                <c:pt idx="4099">
                  <c:v>38929</c:v>
                </c:pt>
                <c:pt idx="4100">
                  <c:v>38930</c:v>
                </c:pt>
                <c:pt idx="4101">
                  <c:v>38931</c:v>
                </c:pt>
                <c:pt idx="4102">
                  <c:v>38932</c:v>
                </c:pt>
                <c:pt idx="4103">
                  <c:v>38933</c:v>
                </c:pt>
                <c:pt idx="4104">
                  <c:v>38934</c:v>
                </c:pt>
                <c:pt idx="4105">
                  <c:v>38935</c:v>
                </c:pt>
                <c:pt idx="4106">
                  <c:v>38936</c:v>
                </c:pt>
                <c:pt idx="4107">
                  <c:v>38937</c:v>
                </c:pt>
                <c:pt idx="4108">
                  <c:v>38938</c:v>
                </c:pt>
                <c:pt idx="4109">
                  <c:v>38939</c:v>
                </c:pt>
                <c:pt idx="4110">
                  <c:v>38940</c:v>
                </c:pt>
                <c:pt idx="4111">
                  <c:v>38941</c:v>
                </c:pt>
                <c:pt idx="4112">
                  <c:v>38942</c:v>
                </c:pt>
                <c:pt idx="4113">
                  <c:v>38943</c:v>
                </c:pt>
                <c:pt idx="4114">
                  <c:v>38944</c:v>
                </c:pt>
                <c:pt idx="4115">
                  <c:v>38945</c:v>
                </c:pt>
                <c:pt idx="4116">
                  <c:v>38946</c:v>
                </c:pt>
                <c:pt idx="4117">
                  <c:v>38947</c:v>
                </c:pt>
                <c:pt idx="4118">
                  <c:v>38948</c:v>
                </c:pt>
                <c:pt idx="4119">
                  <c:v>38949</c:v>
                </c:pt>
                <c:pt idx="4120">
                  <c:v>38950</c:v>
                </c:pt>
                <c:pt idx="4121">
                  <c:v>38951</c:v>
                </c:pt>
                <c:pt idx="4122">
                  <c:v>38952</c:v>
                </c:pt>
                <c:pt idx="4123">
                  <c:v>38953</c:v>
                </c:pt>
                <c:pt idx="4124">
                  <c:v>38954</c:v>
                </c:pt>
                <c:pt idx="4125">
                  <c:v>38955</c:v>
                </c:pt>
                <c:pt idx="4126">
                  <c:v>38956</c:v>
                </c:pt>
                <c:pt idx="4127">
                  <c:v>38957</c:v>
                </c:pt>
                <c:pt idx="4128">
                  <c:v>38958</c:v>
                </c:pt>
                <c:pt idx="4129">
                  <c:v>38959</c:v>
                </c:pt>
                <c:pt idx="4130">
                  <c:v>38960</c:v>
                </c:pt>
                <c:pt idx="4131">
                  <c:v>38961</c:v>
                </c:pt>
                <c:pt idx="4132">
                  <c:v>38962</c:v>
                </c:pt>
                <c:pt idx="4133">
                  <c:v>38963</c:v>
                </c:pt>
                <c:pt idx="4134">
                  <c:v>38964</c:v>
                </c:pt>
                <c:pt idx="4135">
                  <c:v>38965</c:v>
                </c:pt>
                <c:pt idx="4136">
                  <c:v>38966</c:v>
                </c:pt>
                <c:pt idx="4137">
                  <c:v>38967</c:v>
                </c:pt>
                <c:pt idx="4138">
                  <c:v>38968</c:v>
                </c:pt>
                <c:pt idx="4139">
                  <c:v>38969</c:v>
                </c:pt>
                <c:pt idx="4140">
                  <c:v>38970</c:v>
                </c:pt>
                <c:pt idx="4141">
                  <c:v>38971</c:v>
                </c:pt>
                <c:pt idx="4142">
                  <c:v>38972</c:v>
                </c:pt>
                <c:pt idx="4143">
                  <c:v>38973</c:v>
                </c:pt>
                <c:pt idx="4144">
                  <c:v>38974</c:v>
                </c:pt>
                <c:pt idx="4145">
                  <c:v>38975</c:v>
                </c:pt>
                <c:pt idx="4146">
                  <c:v>38976</c:v>
                </c:pt>
                <c:pt idx="4147">
                  <c:v>38977</c:v>
                </c:pt>
                <c:pt idx="4148">
                  <c:v>38978</c:v>
                </c:pt>
                <c:pt idx="4149">
                  <c:v>38979</c:v>
                </c:pt>
                <c:pt idx="4150">
                  <c:v>38980</c:v>
                </c:pt>
                <c:pt idx="4151">
                  <c:v>38981</c:v>
                </c:pt>
                <c:pt idx="4152">
                  <c:v>38982</c:v>
                </c:pt>
                <c:pt idx="4153">
                  <c:v>38983</c:v>
                </c:pt>
                <c:pt idx="4154">
                  <c:v>38984</c:v>
                </c:pt>
                <c:pt idx="4155">
                  <c:v>38985</c:v>
                </c:pt>
                <c:pt idx="4156">
                  <c:v>38986</c:v>
                </c:pt>
                <c:pt idx="4157">
                  <c:v>38987</c:v>
                </c:pt>
                <c:pt idx="4158">
                  <c:v>38988</c:v>
                </c:pt>
                <c:pt idx="4159">
                  <c:v>38989</c:v>
                </c:pt>
                <c:pt idx="4160">
                  <c:v>38990</c:v>
                </c:pt>
                <c:pt idx="4161">
                  <c:v>38991</c:v>
                </c:pt>
                <c:pt idx="4162">
                  <c:v>38992</c:v>
                </c:pt>
                <c:pt idx="4163">
                  <c:v>38993</c:v>
                </c:pt>
                <c:pt idx="4164">
                  <c:v>38994</c:v>
                </c:pt>
                <c:pt idx="4165">
                  <c:v>38995</c:v>
                </c:pt>
                <c:pt idx="4166">
                  <c:v>38996</c:v>
                </c:pt>
                <c:pt idx="4167">
                  <c:v>38997</c:v>
                </c:pt>
                <c:pt idx="4168">
                  <c:v>38998</c:v>
                </c:pt>
                <c:pt idx="4169">
                  <c:v>38999</c:v>
                </c:pt>
                <c:pt idx="4170">
                  <c:v>39000</c:v>
                </c:pt>
                <c:pt idx="4171">
                  <c:v>39001</c:v>
                </c:pt>
                <c:pt idx="4172">
                  <c:v>39002</c:v>
                </c:pt>
                <c:pt idx="4173">
                  <c:v>39003</c:v>
                </c:pt>
                <c:pt idx="4174">
                  <c:v>39004</c:v>
                </c:pt>
                <c:pt idx="4175">
                  <c:v>39005</c:v>
                </c:pt>
                <c:pt idx="4176">
                  <c:v>39006</c:v>
                </c:pt>
                <c:pt idx="4177">
                  <c:v>39007</c:v>
                </c:pt>
                <c:pt idx="4178">
                  <c:v>39008</c:v>
                </c:pt>
                <c:pt idx="4179">
                  <c:v>39009</c:v>
                </c:pt>
                <c:pt idx="4180">
                  <c:v>39010</c:v>
                </c:pt>
                <c:pt idx="4181">
                  <c:v>39011</c:v>
                </c:pt>
                <c:pt idx="4182">
                  <c:v>39012</c:v>
                </c:pt>
                <c:pt idx="4183">
                  <c:v>39013</c:v>
                </c:pt>
                <c:pt idx="4184">
                  <c:v>39014</c:v>
                </c:pt>
                <c:pt idx="4185">
                  <c:v>39015</c:v>
                </c:pt>
                <c:pt idx="4186">
                  <c:v>39016</c:v>
                </c:pt>
                <c:pt idx="4187">
                  <c:v>39017</c:v>
                </c:pt>
                <c:pt idx="4188">
                  <c:v>39018</c:v>
                </c:pt>
                <c:pt idx="4189">
                  <c:v>39019</c:v>
                </c:pt>
                <c:pt idx="4190">
                  <c:v>39020</c:v>
                </c:pt>
                <c:pt idx="4191">
                  <c:v>39021</c:v>
                </c:pt>
                <c:pt idx="4192">
                  <c:v>39022</c:v>
                </c:pt>
                <c:pt idx="4193">
                  <c:v>39023</c:v>
                </c:pt>
                <c:pt idx="4194">
                  <c:v>39024</c:v>
                </c:pt>
                <c:pt idx="4195">
                  <c:v>39025</c:v>
                </c:pt>
                <c:pt idx="4196">
                  <c:v>39026</c:v>
                </c:pt>
                <c:pt idx="4197">
                  <c:v>39027</c:v>
                </c:pt>
                <c:pt idx="4198">
                  <c:v>39028</c:v>
                </c:pt>
                <c:pt idx="4199">
                  <c:v>39029</c:v>
                </c:pt>
                <c:pt idx="4200">
                  <c:v>39030</c:v>
                </c:pt>
                <c:pt idx="4201">
                  <c:v>39031</c:v>
                </c:pt>
                <c:pt idx="4202">
                  <c:v>39032</c:v>
                </c:pt>
                <c:pt idx="4203">
                  <c:v>39033</c:v>
                </c:pt>
                <c:pt idx="4204">
                  <c:v>39034</c:v>
                </c:pt>
                <c:pt idx="4205">
                  <c:v>39035</c:v>
                </c:pt>
                <c:pt idx="4206">
                  <c:v>39036</c:v>
                </c:pt>
                <c:pt idx="4207">
                  <c:v>39037</c:v>
                </c:pt>
                <c:pt idx="4208">
                  <c:v>39038</c:v>
                </c:pt>
                <c:pt idx="4209">
                  <c:v>39039</c:v>
                </c:pt>
                <c:pt idx="4210">
                  <c:v>39040</c:v>
                </c:pt>
                <c:pt idx="4211">
                  <c:v>39041</c:v>
                </c:pt>
                <c:pt idx="4212">
                  <c:v>39042</c:v>
                </c:pt>
                <c:pt idx="4213">
                  <c:v>39043</c:v>
                </c:pt>
                <c:pt idx="4214">
                  <c:v>39044</c:v>
                </c:pt>
                <c:pt idx="4215">
                  <c:v>39045</c:v>
                </c:pt>
                <c:pt idx="4216">
                  <c:v>39046</c:v>
                </c:pt>
                <c:pt idx="4217">
                  <c:v>39047</c:v>
                </c:pt>
                <c:pt idx="4218">
                  <c:v>39048</c:v>
                </c:pt>
                <c:pt idx="4219">
                  <c:v>39049</c:v>
                </c:pt>
                <c:pt idx="4220">
                  <c:v>39050</c:v>
                </c:pt>
                <c:pt idx="4221">
                  <c:v>39051</c:v>
                </c:pt>
                <c:pt idx="4222">
                  <c:v>39052</c:v>
                </c:pt>
                <c:pt idx="4223">
                  <c:v>39053</c:v>
                </c:pt>
                <c:pt idx="4224">
                  <c:v>39054</c:v>
                </c:pt>
                <c:pt idx="4225">
                  <c:v>39055</c:v>
                </c:pt>
                <c:pt idx="4226">
                  <c:v>39056</c:v>
                </c:pt>
                <c:pt idx="4227">
                  <c:v>39057</c:v>
                </c:pt>
                <c:pt idx="4228">
                  <c:v>39058</c:v>
                </c:pt>
                <c:pt idx="4229">
                  <c:v>39059</c:v>
                </c:pt>
                <c:pt idx="4230">
                  <c:v>39060</c:v>
                </c:pt>
                <c:pt idx="4231">
                  <c:v>39061</c:v>
                </c:pt>
                <c:pt idx="4232">
                  <c:v>39062</c:v>
                </c:pt>
                <c:pt idx="4233">
                  <c:v>39063</c:v>
                </c:pt>
                <c:pt idx="4234">
                  <c:v>39064</c:v>
                </c:pt>
                <c:pt idx="4235">
                  <c:v>39065</c:v>
                </c:pt>
                <c:pt idx="4236">
                  <c:v>39066</c:v>
                </c:pt>
                <c:pt idx="4237">
                  <c:v>39067</c:v>
                </c:pt>
                <c:pt idx="4238">
                  <c:v>39068</c:v>
                </c:pt>
                <c:pt idx="4239">
                  <c:v>39069</c:v>
                </c:pt>
                <c:pt idx="4240">
                  <c:v>39070</c:v>
                </c:pt>
                <c:pt idx="4241">
                  <c:v>39071</c:v>
                </c:pt>
                <c:pt idx="4242">
                  <c:v>39072</c:v>
                </c:pt>
                <c:pt idx="4243">
                  <c:v>39073</c:v>
                </c:pt>
                <c:pt idx="4244">
                  <c:v>39074</c:v>
                </c:pt>
                <c:pt idx="4245">
                  <c:v>39075</c:v>
                </c:pt>
                <c:pt idx="4246">
                  <c:v>39076</c:v>
                </c:pt>
                <c:pt idx="4247">
                  <c:v>39077</c:v>
                </c:pt>
                <c:pt idx="4248">
                  <c:v>39078</c:v>
                </c:pt>
                <c:pt idx="4249">
                  <c:v>39079</c:v>
                </c:pt>
                <c:pt idx="4250">
                  <c:v>39080</c:v>
                </c:pt>
                <c:pt idx="4251">
                  <c:v>39081</c:v>
                </c:pt>
                <c:pt idx="4252">
                  <c:v>39082</c:v>
                </c:pt>
                <c:pt idx="4253">
                  <c:v>39083</c:v>
                </c:pt>
                <c:pt idx="4254">
                  <c:v>39084</c:v>
                </c:pt>
                <c:pt idx="4255">
                  <c:v>39085</c:v>
                </c:pt>
                <c:pt idx="4256">
                  <c:v>39086</c:v>
                </c:pt>
                <c:pt idx="4257">
                  <c:v>39087</c:v>
                </c:pt>
                <c:pt idx="4258">
                  <c:v>39088</c:v>
                </c:pt>
                <c:pt idx="4259">
                  <c:v>39089</c:v>
                </c:pt>
                <c:pt idx="4260">
                  <c:v>39090</c:v>
                </c:pt>
                <c:pt idx="4261">
                  <c:v>39091</c:v>
                </c:pt>
                <c:pt idx="4262">
                  <c:v>39092</c:v>
                </c:pt>
                <c:pt idx="4263">
                  <c:v>39093</c:v>
                </c:pt>
                <c:pt idx="4264">
                  <c:v>39094</c:v>
                </c:pt>
                <c:pt idx="4265">
                  <c:v>39095</c:v>
                </c:pt>
                <c:pt idx="4266">
                  <c:v>39096</c:v>
                </c:pt>
                <c:pt idx="4267">
                  <c:v>39097</c:v>
                </c:pt>
                <c:pt idx="4268">
                  <c:v>39098</c:v>
                </c:pt>
                <c:pt idx="4269">
                  <c:v>39099</c:v>
                </c:pt>
                <c:pt idx="4270">
                  <c:v>39100</c:v>
                </c:pt>
                <c:pt idx="4271">
                  <c:v>39101</c:v>
                </c:pt>
                <c:pt idx="4272">
                  <c:v>39102</c:v>
                </c:pt>
                <c:pt idx="4273">
                  <c:v>39103</c:v>
                </c:pt>
                <c:pt idx="4274">
                  <c:v>39104</c:v>
                </c:pt>
                <c:pt idx="4275">
                  <c:v>39105</c:v>
                </c:pt>
                <c:pt idx="4276">
                  <c:v>39106</c:v>
                </c:pt>
                <c:pt idx="4277">
                  <c:v>39107</c:v>
                </c:pt>
                <c:pt idx="4278">
                  <c:v>39108</c:v>
                </c:pt>
                <c:pt idx="4279">
                  <c:v>39109</c:v>
                </c:pt>
                <c:pt idx="4280">
                  <c:v>39110</c:v>
                </c:pt>
                <c:pt idx="4281">
                  <c:v>39111</c:v>
                </c:pt>
                <c:pt idx="4282">
                  <c:v>39112</c:v>
                </c:pt>
                <c:pt idx="4283">
                  <c:v>39113</c:v>
                </c:pt>
                <c:pt idx="4284">
                  <c:v>39114</c:v>
                </c:pt>
                <c:pt idx="4285">
                  <c:v>39115</c:v>
                </c:pt>
                <c:pt idx="4286">
                  <c:v>39116</c:v>
                </c:pt>
                <c:pt idx="4287">
                  <c:v>39117</c:v>
                </c:pt>
                <c:pt idx="4288">
                  <c:v>39118</c:v>
                </c:pt>
                <c:pt idx="4289">
                  <c:v>39119</c:v>
                </c:pt>
                <c:pt idx="4290">
                  <c:v>39120</c:v>
                </c:pt>
                <c:pt idx="4291">
                  <c:v>39121</c:v>
                </c:pt>
                <c:pt idx="4292">
                  <c:v>39122</c:v>
                </c:pt>
                <c:pt idx="4293">
                  <c:v>39123</c:v>
                </c:pt>
                <c:pt idx="4294">
                  <c:v>39124</c:v>
                </c:pt>
                <c:pt idx="4295">
                  <c:v>39125</c:v>
                </c:pt>
                <c:pt idx="4296">
                  <c:v>39126</c:v>
                </c:pt>
                <c:pt idx="4297">
                  <c:v>39127</c:v>
                </c:pt>
                <c:pt idx="4298">
                  <c:v>39128</c:v>
                </c:pt>
                <c:pt idx="4299">
                  <c:v>39129</c:v>
                </c:pt>
                <c:pt idx="4300">
                  <c:v>39130</c:v>
                </c:pt>
                <c:pt idx="4301">
                  <c:v>39131</c:v>
                </c:pt>
                <c:pt idx="4302">
                  <c:v>39132</c:v>
                </c:pt>
                <c:pt idx="4303">
                  <c:v>39133</c:v>
                </c:pt>
                <c:pt idx="4304">
                  <c:v>39134</c:v>
                </c:pt>
                <c:pt idx="4305">
                  <c:v>39135</c:v>
                </c:pt>
                <c:pt idx="4306">
                  <c:v>39136</c:v>
                </c:pt>
                <c:pt idx="4307">
                  <c:v>39137</c:v>
                </c:pt>
                <c:pt idx="4308">
                  <c:v>39138</c:v>
                </c:pt>
                <c:pt idx="4309">
                  <c:v>39139</c:v>
                </c:pt>
                <c:pt idx="4310">
                  <c:v>39140</c:v>
                </c:pt>
                <c:pt idx="4311">
                  <c:v>39141</c:v>
                </c:pt>
                <c:pt idx="4312">
                  <c:v>39142</c:v>
                </c:pt>
                <c:pt idx="4313">
                  <c:v>39143</c:v>
                </c:pt>
                <c:pt idx="4314">
                  <c:v>39144</c:v>
                </c:pt>
                <c:pt idx="4315">
                  <c:v>39145</c:v>
                </c:pt>
                <c:pt idx="4316">
                  <c:v>39146</c:v>
                </c:pt>
                <c:pt idx="4317">
                  <c:v>39147</c:v>
                </c:pt>
                <c:pt idx="4318">
                  <c:v>39148</c:v>
                </c:pt>
                <c:pt idx="4319">
                  <c:v>39149</c:v>
                </c:pt>
                <c:pt idx="4320">
                  <c:v>39150</c:v>
                </c:pt>
                <c:pt idx="4321">
                  <c:v>39151</c:v>
                </c:pt>
                <c:pt idx="4322">
                  <c:v>39152</c:v>
                </c:pt>
                <c:pt idx="4323">
                  <c:v>39153</c:v>
                </c:pt>
                <c:pt idx="4324">
                  <c:v>39154</c:v>
                </c:pt>
                <c:pt idx="4325">
                  <c:v>39155</c:v>
                </c:pt>
                <c:pt idx="4326">
                  <c:v>39156</c:v>
                </c:pt>
                <c:pt idx="4327">
                  <c:v>39157</c:v>
                </c:pt>
                <c:pt idx="4328">
                  <c:v>39158</c:v>
                </c:pt>
                <c:pt idx="4329">
                  <c:v>39159</c:v>
                </c:pt>
                <c:pt idx="4330">
                  <c:v>39160</c:v>
                </c:pt>
                <c:pt idx="4331">
                  <c:v>39161</c:v>
                </c:pt>
                <c:pt idx="4332">
                  <c:v>39162</c:v>
                </c:pt>
                <c:pt idx="4333">
                  <c:v>39163</c:v>
                </c:pt>
                <c:pt idx="4334">
                  <c:v>39164</c:v>
                </c:pt>
                <c:pt idx="4335">
                  <c:v>39165</c:v>
                </c:pt>
                <c:pt idx="4336">
                  <c:v>39166</c:v>
                </c:pt>
                <c:pt idx="4337">
                  <c:v>39167</c:v>
                </c:pt>
                <c:pt idx="4338">
                  <c:v>39168</c:v>
                </c:pt>
                <c:pt idx="4339">
                  <c:v>39169</c:v>
                </c:pt>
                <c:pt idx="4340">
                  <c:v>39170</c:v>
                </c:pt>
                <c:pt idx="4341">
                  <c:v>39171</c:v>
                </c:pt>
                <c:pt idx="4342">
                  <c:v>39172</c:v>
                </c:pt>
                <c:pt idx="4343">
                  <c:v>39173</c:v>
                </c:pt>
                <c:pt idx="4344">
                  <c:v>39174</c:v>
                </c:pt>
                <c:pt idx="4345">
                  <c:v>39175</c:v>
                </c:pt>
                <c:pt idx="4346">
                  <c:v>39176</c:v>
                </c:pt>
                <c:pt idx="4347">
                  <c:v>39177</c:v>
                </c:pt>
                <c:pt idx="4348">
                  <c:v>39178</c:v>
                </c:pt>
                <c:pt idx="4349">
                  <c:v>39179</c:v>
                </c:pt>
                <c:pt idx="4350">
                  <c:v>39180</c:v>
                </c:pt>
                <c:pt idx="4351">
                  <c:v>39181</c:v>
                </c:pt>
                <c:pt idx="4352">
                  <c:v>39182</c:v>
                </c:pt>
                <c:pt idx="4353">
                  <c:v>39183</c:v>
                </c:pt>
                <c:pt idx="4354">
                  <c:v>39184</c:v>
                </c:pt>
                <c:pt idx="4355">
                  <c:v>39185</c:v>
                </c:pt>
                <c:pt idx="4356">
                  <c:v>39186</c:v>
                </c:pt>
                <c:pt idx="4357">
                  <c:v>39187</c:v>
                </c:pt>
                <c:pt idx="4358">
                  <c:v>39188</c:v>
                </c:pt>
                <c:pt idx="4359">
                  <c:v>39189</c:v>
                </c:pt>
                <c:pt idx="4360">
                  <c:v>39190</c:v>
                </c:pt>
                <c:pt idx="4361">
                  <c:v>39191</c:v>
                </c:pt>
                <c:pt idx="4362">
                  <c:v>39192</c:v>
                </c:pt>
                <c:pt idx="4363">
                  <c:v>39193</c:v>
                </c:pt>
                <c:pt idx="4364">
                  <c:v>39194</c:v>
                </c:pt>
                <c:pt idx="4365">
                  <c:v>39195</c:v>
                </c:pt>
                <c:pt idx="4366">
                  <c:v>39196</c:v>
                </c:pt>
                <c:pt idx="4367">
                  <c:v>39197</c:v>
                </c:pt>
                <c:pt idx="4368">
                  <c:v>39198</c:v>
                </c:pt>
                <c:pt idx="4369">
                  <c:v>39199</c:v>
                </c:pt>
                <c:pt idx="4370">
                  <c:v>39200</c:v>
                </c:pt>
                <c:pt idx="4371">
                  <c:v>39201</c:v>
                </c:pt>
                <c:pt idx="4372">
                  <c:v>39202</c:v>
                </c:pt>
                <c:pt idx="4373">
                  <c:v>39203</c:v>
                </c:pt>
                <c:pt idx="4374">
                  <c:v>39204</c:v>
                </c:pt>
                <c:pt idx="4375">
                  <c:v>39205</c:v>
                </c:pt>
                <c:pt idx="4376">
                  <c:v>39206</c:v>
                </c:pt>
                <c:pt idx="4377">
                  <c:v>39207</c:v>
                </c:pt>
                <c:pt idx="4378">
                  <c:v>39208</c:v>
                </c:pt>
                <c:pt idx="4379">
                  <c:v>39209</c:v>
                </c:pt>
                <c:pt idx="4380">
                  <c:v>39210</c:v>
                </c:pt>
                <c:pt idx="4381">
                  <c:v>39211</c:v>
                </c:pt>
                <c:pt idx="4382">
                  <c:v>39212</c:v>
                </c:pt>
                <c:pt idx="4383">
                  <c:v>39213</c:v>
                </c:pt>
                <c:pt idx="4384">
                  <c:v>39214</c:v>
                </c:pt>
                <c:pt idx="4385">
                  <c:v>39215</c:v>
                </c:pt>
                <c:pt idx="4386">
                  <c:v>39216</c:v>
                </c:pt>
                <c:pt idx="4387">
                  <c:v>39217</c:v>
                </c:pt>
                <c:pt idx="4388">
                  <c:v>39218</c:v>
                </c:pt>
                <c:pt idx="4389">
                  <c:v>39219</c:v>
                </c:pt>
                <c:pt idx="4390">
                  <c:v>39220</c:v>
                </c:pt>
                <c:pt idx="4391">
                  <c:v>39221</c:v>
                </c:pt>
                <c:pt idx="4392">
                  <c:v>39222</c:v>
                </c:pt>
                <c:pt idx="4393">
                  <c:v>39223</c:v>
                </c:pt>
                <c:pt idx="4394">
                  <c:v>39224</c:v>
                </c:pt>
                <c:pt idx="4395">
                  <c:v>39225</c:v>
                </c:pt>
                <c:pt idx="4396">
                  <c:v>39226</c:v>
                </c:pt>
                <c:pt idx="4397">
                  <c:v>39227</c:v>
                </c:pt>
                <c:pt idx="4398">
                  <c:v>39228</c:v>
                </c:pt>
                <c:pt idx="4399">
                  <c:v>39229</c:v>
                </c:pt>
                <c:pt idx="4400">
                  <c:v>39230</c:v>
                </c:pt>
                <c:pt idx="4401">
                  <c:v>39231</c:v>
                </c:pt>
                <c:pt idx="4402">
                  <c:v>39232</c:v>
                </c:pt>
                <c:pt idx="4403">
                  <c:v>39233</c:v>
                </c:pt>
                <c:pt idx="4404">
                  <c:v>39234</c:v>
                </c:pt>
                <c:pt idx="4405">
                  <c:v>39235</c:v>
                </c:pt>
                <c:pt idx="4406">
                  <c:v>39236</c:v>
                </c:pt>
                <c:pt idx="4407">
                  <c:v>39237</c:v>
                </c:pt>
                <c:pt idx="4408">
                  <c:v>39238</c:v>
                </c:pt>
                <c:pt idx="4409">
                  <c:v>39239</c:v>
                </c:pt>
                <c:pt idx="4410">
                  <c:v>39240</c:v>
                </c:pt>
                <c:pt idx="4411">
                  <c:v>39241</c:v>
                </c:pt>
                <c:pt idx="4412">
                  <c:v>39242</c:v>
                </c:pt>
                <c:pt idx="4413">
                  <c:v>39243</c:v>
                </c:pt>
                <c:pt idx="4414">
                  <c:v>39244</c:v>
                </c:pt>
                <c:pt idx="4415">
                  <c:v>39245</c:v>
                </c:pt>
                <c:pt idx="4416">
                  <c:v>39246</c:v>
                </c:pt>
                <c:pt idx="4417">
                  <c:v>39247</c:v>
                </c:pt>
                <c:pt idx="4418">
                  <c:v>39248</c:v>
                </c:pt>
                <c:pt idx="4419">
                  <c:v>39249</c:v>
                </c:pt>
                <c:pt idx="4420">
                  <c:v>39250</c:v>
                </c:pt>
                <c:pt idx="4421">
                  <c:v>39251</c:v>
                </c:pt>
                <c:pt idx="4422">
                  <c:v>39252</c:v>
                </c:pt>
                <c:pt idx="4423">
                  <c:v>39253</c:v>
                </c:pt>
                <c:pt idx="4424">
                  <c:v>39254</c:v>
                </c:pt>
                <c:pt idx="4425">
                  <c:v>39255</c:v>
                </c:pt>
                <c:pt idx="4426">
                  <c:v>39256</c:v>
                </c:pt>
                <c:pt idx="4427">
                  <c:v>39257</c:v>
                </c:pt>
                <c:pt idx="4428">
                  <c:v>39258</c:v>
                </c:pt>
                <c:pt idx="4429">
                  <c:v>39259</c:v>
                </c:pt>
                <c:pt idx="4430">
                  <c:v>39260</c:v>
                </c:pt>
                <c:pt idx="4431">
                  <c:v>39261</c:v>
                </c:pt>
                <c:pt idx="4432">
                  <c:v>39262</c:v>
                </c:pt>
                <c:pt idx="4433">
                  <c:v>39263</c:v>
                </c:pt>
                <c:pt idx="4434">
                  <c:v>39264</c:v>
                </c:pt>
                <c:pt idx="4435">
                  <c:v>39265</c:v>
                </c:pt>
                <c:pt idx="4436">
                  <c:v>39266</c:v>
                </c:pt>
                <c:pt idx="4437">
                  <c:v>39267</c:v>
                </c:pt>
                <c:pt idx="4438">
                  <c:v>39268</c:v>
                </c:pt>
                <c:pt idx="4439">
                  <c:v>39269</c:v>
                </c:pt>
                <c:pt idx="4440">
                  <c:v>39270</c:v>
                </c:pt>
                <c:pt idx="4441">
                  <c:v>39271</c:v>
                </c:pt>
                <c:pt idx="4442">
                  <c:v>39272</c:v>
                </c:pt>
                <c:pt idx="4443">
                  <c:v>39273</c:v>
                </c:pt>
                <c:pt idx="4444">
                  <c:v>39274</c:v>
                </c:pt>
                <c:pt idx="4445">
                  <c:v>39275</c:v>
                </c:pt>
                <c:pt idx="4446">
                  <c:v>39276</c:v>
                </c:pt>
                <c:pt idx="4447">
                  <c:v>39277</c:v>
                </c:pt>
                <c:pt idx="4448">
                  <c:v>39278</c:v>
                </c:pt>
                <c:pt idx="4449">
                  <c:v>39279</c:v>
                </c:pt>
                <c:pt idx="4450">
                  <c:v>39280</c:v>
                </c:pt>
                <c:pt idx="4451">
                  <c:v>39281</c:v>
                </c:pt>
                <c:pt idx="4452">
                  <c:v>39282</c:v>
                </c:pt>
                <c:pt idx="4453">
                  <c:v>39283</c:v>
                </c:pt>
                <c:pt idx="4454">
                  <c:v>39284</c:v>
                </c:pt>
                <c:pt idx="4455">
                  <c:v>39285</c:v>
                </c:pt>
                <c:pt idx="4456">
                  <c:v>39286</c:v>
                </c:pt>
                <c:pt idx="4457">
                  <c:v>39287</c:v>
                </c:pt>
                <c:pt idx="4458">
                  <c:v>39288</c:v>
                </c:pt>
                <c:pt idx="4459">
                  <c:v>39289</c:v>
                </c:pt>
                <c:pt idx="4460">
                  <c:v>39290</c:v>
                </c:pt>
                <c:pt idx="4461">
                  <c:v>39291</c:v>
                </c:pt>
                <c:pt idx="4462">
                  <c:v>39292</c:v>
                </c:pt>
                <c:pt idx="4463">
                  <c:v>39293</c:v>
                </c:pt>
                <c:pt idx="4464">
                  <c:v>39294</c:v>
                </c:pt>
                <c:pt idx="4465">
                  <c:v>39295</c:v>
                </c:pt>
                <c:pt idx="4466">
                  <c:v>39296</c:v>
                </c:pt>
                <c:pt idx="4467">
                  <c:v>39297</c:v>
                </c:pt>
                <c:pt idx="4468">
                  <c:v>39298</c:v>
                </c:pt>
                <c:pt idx="4469">
                  <c:v>39299</c:v>
                </c:pt>
                <c:pt idx="4470">
                  <c:v>39300</c:v>
                </c:pt>
                <c:pt idx="4471">
                  <c:v>39301</c:v>
                </c:pt>
                <c:pt idx="4472">
                  <c:v>39302</c:v>
                </c:pt>
                <c:pt idx="4473">
                  <c:v>39303</c:v>
                </c:pt>
                <c:pt idx="4474">
                  <c:v>39304</c:v>
                </c:pt>
                <c:pt idx="4475">
                  <c:v>39305</c:v>
                </c:pt>
                <c:pt idx="4476">
                  <c:v>39306</c:v>
                </c:pt>
                <c:pt idx="4477">
                  <c:v>39307</c:v>
                </c:pt>
                <c:pt idx="4478">
                  <c:v>39308</c:v>
                </c:pt>
                <c:pt idx="4479">
                  <c:v>39309</c:v>
                </c:pt>
                <c:pt idx="4480">
                  <c:v>39310</c:v>
                </c:pt>
                <c:pt idx="4481">
                  <c:v>39311</c:v>
                </c:pt>
                <c:pt idx="4482">
                  <c:v>39312</c:v>
                </c:pt>
                <c:pt idx="4483">
                  <c:v>39313</c:v>
                </c:pt>
                <c:pt idx="4484">
                  <c:v>39314</c:v>
                </c:pt>
                <c:pt idx="4485">
                  <c:v>39315</c:v>
                </c:pt>
                <c:pt idx="4486">
                  <c:v>39316</c:v>
                </c:pt>
                <c:pt idx="4487">
                  <c:v>39317</c:v>
                </c:pt>
                <c:pt idx="4488">
                  <c:v>39318</c:v>
                </c:pt>
                <c:pt idx="4489">
                  <c:v>39319</c:v>
                </c:pt>
                <c:pt idx="4490">
                  <c:v>39320</c:v>
                </c:pt>
                <c:pt idx="4491">
                  <c:v>39321</c:v>
                </c:pt>
                <c:pt idx="4492">
                  <c:v>39322</c:v>
                </c:pt>
                <c:pt idx="4493">
                  <c:v>39323</c:v>
                </c:pt>
                <c:pt idx="4494">
                  <c:v>39324</c:v>
                </c:pt>
                <c:pt idx="4495">
                  <c:v>39325</c:v>
                </c:pt>
                <c:pt idx="4496">
                  <c:v>39326</c:v>
                </c:pt>
                <c:pt idx="4497">
                  <c:v>39327</c:v>
                </c:pt>
                <c:pt idx="4498">
                  <c:v>39328</c:v>
                </c:pt>
                <c:pt idx="4499">
                  <c:v>39329</c:v>
                </c:pt>
                <c:pt idx="4500">
                  <c:v>39330</c:v>
                </c:pt>
                <c:pt idx="4501">
                  <c:v>39331</c:v>
                </c:pt>
                <c:pt idx="4502">
                  <c:v>39332</c:v>
                </c:pt>
                <c:pt idx="4503">
                  <c:v>39333</c:v>
                </c:pt>
                <c:pt idx="4504">
                  <c:v>39334</c:v>
                </c:pt>
                <c:pt idx="4505">
                  <c:v>39335</c:v>
                </c:pt>
                <c:pt idx="4506">
                  <c:v>39336</c:v>
                </c:pt>
                <c:pt idx="4507">
                  <c:v>39337</c:v>
                </c:pt>
                <c:pt idx="4508">
                  <c:v>39338</c:v>
                </c:pt>
                <c:pt idx="4509">
                  <c:v>39339</c:v>
                </c:pt>
                <c:pt idx="4510">
                  <c:v>39340</c:v>
                </c:pt>
                <c:pt idx="4511">
                  <c:v>39341</c:v>
                </c:pt>
                <c:pt idx="4512">
                  <c:v>39342</c:v>
                </c:pt>
                <c:pt idx="4513">
                  <c:v>39343</c:v>
                </c:pt>
                <c:pt idx="4514">
                  <c:v>39344</c:v>
                </c:pt>
                <c:pt idx="4515">
                  <c:v>39345</c:v>
                </c:pt>
                <c:pt idx="4516">
                  <c:v>39346</c:v>
                </c:pt>
                <c:pt idx="4517">
                  <c:v>39347</c:v>
                </c:pt>
                <c:pt idx="4518">
                  <c:v>39348</c:v>
                </c:pt>
                <c:pt idx="4519">
                  <c:v>39349</c:v>
                </c:pt>
                <c:pt idx="4520">
                  <c:v>39350</c:v>
                </c:pt>
                <c:pt idx="4521">
                  <c:v>39351</c:v>
                </c:pt>
                <c:pt idx="4522">
                  <c:v>39352</c:v>
                </c:pt>
                <c:pt idx="4523">
                  <c:v>39353</c:v>
                </c:pt>
                <c:pt idx="4524">
                  <c:v>39354</c:v>
                </c:pt>
                <c:pt idx="4525">
                  <c:v>39355</c:v>
                </c:pt>
                <c:pt idx="4526">
                  <c:v>39356</c:v>
                </c:pt>
                <c:pt idx="4527">
                  <c:v>39357</c:v>
                </c:pt>
                <c:pt idx="4528">
                  <c:v>39358</c:v>
                </c:pt>
                <c:pt idx="4529">
                  <c:v>39359</c:v>
                </c:pt>
                <c:pt idx="4530">
                  <c:v>39360</c:v>
                </c:pt>
                <c:pt idx="4531">
                  <c:v>39361</c:v>
                </c:pt>
                <c:pt idx="4532">
                  <c:v>39362</c:v>
                </c:pt>
                <c:pt idx="4533">
                  <c:v>39363</c:v>
                </c:pt>
                <c:pt idx="4534">
                  <c:v>39364</c:v>
                </c:pt>
                <c:pt idx="4535">
                  <c:v>39365</c:v>
                </c:pt>
                <c:pt idx="4536">
                  <c:v>39366</c:v>
                </c:pt>
                <c:pt idx="4537">
                  <c:v>39367</c:v>
                </c:pt>
                <c:pt idx="4538">
                  <c:v>39368</c:v>
                </c:pt>
                <c:pt idx="4539">
                  <c:v>39369</c:v>
                </c:pt>
                <c:pt idx="4540">
                  <c:v>39370</c:v>
                </c:pt>
                <c:pt idx="4541">
                  <c:v>39371</c:v>
                </c:pt>
                <c:pt idx="4542">
                  <c:v>39372</c:v>
                </c:pt>
                <c:pt idx="4543">
                  <c:v>39373</c:v>
                </c:pt>
                <c:pt idx="4544">
                  <c:v>39374</c:v>
                </c:pt>
                <c:pt idx="4545">
                  <c:v>39375</c:v>
                </c:pt>
                <c:pt idx="4546">
                  <c:v>39376</c:v>
                </c:pt>
                <c:pt idx="4547">
                  <c:v>39377</c:v>
                </c:pt>
                <c:pt idx="4548">
                  <c:v>39378</c:v>
                </c:pt>
                <c:pt idx="4549">
                  <c:v>39379</c:v>
                </c:pt>
                <c:pt idx="4550">
                  <c:v>39380</c:v>
                </c:pt>
                <c:pt idx="4551">
                  <c:v>39381</c:v>
                </c:pt>
                <c:pt idx="4552">
                  <c:v>39382</c:v>
                </c:pt>
                <c:pt idx="4553">
                  <c:v>39383</c:v>
                </c:pt>
                <c:pt idx="4554">
                  <c:v>39384</c:v>
                </c:pt>
                <c:pt idx="4555">
                  <c:v>39385</c:v>
                </c:pt>
                <c:pt idx="4556">
                  <c:v>39386</c:v>
                </c:pt>
                <c:pt idx="4557">
                  <c:v>39387</c:v>
                </c:pt>
                <c:pt idx="4558">
                  <c:v>39388</c:v>
                </c:pt>
                <c:pt idx="4559">
                  <c:v>39389</c:v>
                </c:pt>
                <c:pt idx="4560">
                  <c:v>39390</c:v>
                </c:pt>
                <c:pt idx="4561">
                  <c:v>39391</c:v>
                </c:pt>
                <c:pt idx="4562">
                  <c:v>39392</c:v>
                </c:pt>
                <c:pt idx="4563">
                  <c:v>39393</c:v>
                </c:pt>
                <c:pt idx="4564">
                  <c:v>39394</c:v>
                </c:pt>
                <c:pt idx="4565">
                  <c:v>39395</c:v>
                </c:pt>
                <c:pt idx="4566">
                  <c:v>39396</c:v>
                </c:pt>
                <c:pt idx="4567">
                  <c:v>39397</c:v>
                </c:pt>
                <c:pt idx="4568">
                  <c:v>39398</c:v>
                </c:pt>
                <c:pt idx="4569">
                  <c:v>39399</c:v>
                </c:pt>
                <c:pt idx="4570">
                  <c:v>39400</c:v>
                </c:pt>
                <c:pt idx="4571">
                  <c:v>39401</c:v>
                </c:pt>
                <c:pt idx="4572">
                  <c:v>39402</c:v>
                </c:pt>
                <c:pt idx="4573">
                  <c:v>39403</c:v>
                </c:pt>
                <c:pt idx="4574">
                  <c:v>39404</c:v>
                </c:pt>
                <c:pt idx="4575">
                  <c:v>39405</c:v>
                </c:pt>
                <c:pt idx="4576">
                  <c:v>39406</c:v>
                </c:pt>
                <c:pt idx="4577">
                  <c:v>39407</c:v>
                </c:pt>
                <c:pt idx="4578">
                  <c:v>39408</c:v>
                </c:pt>
                <c:pt idx="4579">
                  <c:v>39409</c:v>
                </c:pt>
                <c:pt idx="4580">
                  <c:v>39410</c:v>
                </c:pt>
                <c:pt idx="4581">
                  <c:v>39411</c:v>
                </c:pt>
                <c:pt idx="4582">
                  <c:v>39412</c:v>
                </c:pt>
                <c:pt idx="4583">
                  <c:v>39413</c:v>
                </c:pt>
                <c:pt idx="4584">
                  <c:v>39414</c:v>
                </c:pt>
                <c:pt idx="4585">
                  <c:v>39415</c:v>
                </c:pt>
                <c:pt idx="4586">
                  <c:v>39416</c:v>
                </c:pt>
                <c:pt idx="4587">
                  <c:v>39417</c:v>
                </c:pt>
                <c:pt idx="4588">
                  <c:v>39418</c:v>
                </c:pt>
                <c:pt idx="4589">
                  <c:v>39419</c:v>
                </c:pt>
                <c:pt idx="4590">
                  <c:v>39420</c:v>
                </c:pt>
                <c:pt idx="4591">
                  <c:v>39421</c:v>
                </c:pt>
                <c:pt idx="4592">
                  <c:v>39422</c:v>
                </c:pt>
                <c:pt idx="4593">
                  <c:v>39423</c:v>
                </c:pt>
                <c:pt idx="4594">
                  <c:v>39424</c:v>
                </c:pt>
                <c:pt idx="4595">
                  <c:v>39425</c:v>
                </c:pt>
                <c:pt idx="4596">
                  <c:v>39426</c:v>
                </c:pt>
                <c:pt idx="4597">
                  <c:v>39427</c:v>
                </c:pt>
                <c:pt idx="4598">
                  <c:v>39428</c:v>
                </c:pt>
                <c:pt idx="4599">
                  <c:v>39429</c:v>
                </c:pt>
                <c:pt idx="4600">
                  <c:v>39430</c:v>
                </c:pt>
                <c:pt idx="4601">
                  <c:v>39431</c:v>
                </c:pt>
                <c:pt idx="4602">
                  <c:v>39432</c:v>
                </c:pt>
                <c:pt idx="4603">
                  <c:v>39433</c:v>
                </c:pt>
                <c:pt idx="4604">
                  <c:v>39434</c:v>
                </c:pt>
                <c:pt idx="4605">
                  <c:v>39435</c:v>
                </c:pt>
                <c:pt idx="4606">
                  <c:v>39436</c:v>
                </c:pt>
                <c:pt idx="4607">
                  <c:v>39437</c:v>
                </c:pt>
                <c:pt idx="4608">
                  <c:v>39438</c:v>
                </c:pt>
                <c:pt idx="4609">
                  <c:v>39439</c:v>
                </c:pt>
                <c:pt idx="4610">
                  <c:v>39440</c:v>
                </c:pt>
                <c:pt idx="4611">
                  <c:v>39441</c:v>
                </c:pt>
                <c:pt idx="4612">
                  <c:v>39442</c:v>
                </c:pt>
                <c:pt idx="4613">
                  <c:v>39443</c:v>
                </c:pt>
                <c:pt idx="4614">
                  <c:v>39444</c:v>
                </c:pt>
                <c:pt idx="4615">
                  <c:v>39445</c:v>
                </c:pt>
                <c:pt idx="4616">
                  <c:v>39446</c:v>
                </c:pt>
                <c:pt idx="4617">
                  <c:v>39447</c:v>
                </c:pt>
                <c:pt idx="4618">
                  <c:v>39448</c:v>
                </c:pt>
                <c:pt idx="4619">
                  <c:v>39449</c:v>
                </c:pt>
                <c:pt idx="4620">
                  <c:v>39450</c:v>
                </c:pt>
                <c:pt idx="4621">
                  <c:v>39451</c:v>
                </c:pt>
                <c:pt idx="4622">
                  <c:v>39452</c:v>
                </c:pt>
                <c:pt idx="4623">
                  <c:v>39453</c:v>
                </c:pt>
                <c:pt idx="4624">
                  <c:v>39454</c:v>
                </c:pt>
                <c:pt idx="4625">
                  <c:v>39455</c:v>
                </c:pt>
                <c:pt idx="4626">
                  <c:v>39456</c:v>
                </c:pt>
                <c:pt idx="4627">
                  <c:v>39457</c:v>
                </c:pt>
                <c:pt idx="4628">
                  <c:v>39458</c:v>
                </c:pt>
                <c:pt idx="4629">
                  <c:v>39459</c:v>
                </c:pt>
                <c:pt idx="4630">
                  <c:v>39460</c:v>
                </c:pt>
                <c:pt idx="4631">
                  <c:v>39461</c:v>
                </c:pt>
                <c:pt idx="4632">
                  <c:v>39462</c:v>
                </c:pt>
                <c:pt idx="4633">
                  <c:v>39463</c:v>
                </c:pt>
                <c:pt idx="4634">
                  <c:v>39464</c:v>
                </c:pt>
                <c:pt idx="4635">
                  <c:v>39465</c:v>
                </c:pt>
                <c:pt idx="4636">
                  <c:v>39466</c:v>
                </c:pt>
                <c:pt idx="4637">
                  <c:v>39467</c:v>
                </c:pt>
                <c:pt idx="4638">
                  <c:v>39468</c:v>
                </c:pt>
                <c:pt idx="4639">
                  <c:v>39469</c:v>
                </c:pt>
                <c:pt idx="4640">
                  <c:v>39470</c:v>
                </c:pt>
                <c:pt idx="4641">
                  <c:v>39471</c:v>
                </c:pt>
                <c:pt idx="4642">
                  <c:v>39472</c:v>
                </c:pt>
                <c:pt idx="4643">
                  <c:v>39473</c:v>
                </c:pt>
                <c:pt idx="4644">
                  <c:v>39474</c:v>
                </c:pt>
                <c:pt idx="4645">
                  <c:v>39475</c:v>
                </c:pt>
                <c:pt idx="4646">
                  <c:v>39476</c:v>
                </c:pt>
                <c:pt idx="4647">
                  <c:v>39477</c:v>
                </c:pt>
                <c:pt idx="4648">
                  <c:v>39478</c:v>
                </c:pt>
                <c:pt idx="4649">
                  <c:v>39479</c:v>
                </c:pt>
                <c:pt idx="4650">
                  <c:v>39480</c:v>
                </c:pt>
                <c:pt idx="4651">
                  <c:v>39481</c:v>
                </c:pt>
                <c:pt idx="4652">
                  <c:v>39482</c:v>
                </c:pt>
                <c:pt idx="4653">
                  <c:v>39483</c:v>
                </c:pt>
                <c:pt idx="4654">
                  <c:v>39484</c:v>
                </c:pt>
                <c:pt idx="4655">
                  <c:v>39485</c:v>
                </c:pt>
                <c:pt idx="4656">
                  <c:v>39486</c:v>
                </c:pt>
                <c:pt idx="4657">
                  <c:v>39487</c:v>
                </c:pt>
                <c:pt idx="4658">
                  <c:v>39488</c:v>
                </c:pt>
                <c:pt idx="4659">
                  <c:v>39489</c:v>
                </c:pt>
                <c:pt idx="4660">
                  <c:v>39490</c:v>
                </c:pt>
                <c:pt idx="4661">
                  <c:v>39491</c:v>
                </c:pt>
                <c:pt idx="4662">
                  <c:v>39492</c:v>
                </c:pt>
                <c:pt idx="4663">
                  <c:v>39493</c:v>
                </c:pt>
                <c:pt idx="4664">
                  <c:v>39494</c:v>
                </c:pt>
                <c:pt idx="4665">
                  <c:v>39495</c:v>
                </c:pt>
                <c:pt idx="4666">
                  <c:v>39496</c:v>
                </c:pt>
                <c:pt idx="4667">
                  <c:v>39497</c:v>
                </c:pt>
                <c:pt idx="4668">
                  <c:v>39498</c:v>
                </c:pt>
                <c:pt idx="4669">
                  <c:v>39499</c:v>
                </c:pt>
                <c:pt idx="4670">
                  <c:v>39500</c:v>
                </c:pt>
                <c:pt idx="4671">
                  <c:v>39501</c:v>
                </c:pt>
                <c:pt idx="4672">
                  <c:v>39502</c:v>
                </c:pt>
                <c:pt idx="4673">
                  <c:v>39503</c:v>
                </c:pt>
                <c:pt idx="4674">
                  <c:v>39504</c:v>
                </c:pt>
                <c:pt idx="4675">
                  <c:v>39505</c:v>
                </c:pt>
                <c:pt idx="4676">
                  <c:v>39506</c:v>
                </c:pt>
                <c:pt idx="4677">
                  <c:v>39507</c:v>
                </c:pt>
                <c:pt idx="4678">
                  <c:v>39508</c:v>
                </c:pt>
                <c:pt idx="4679">
                  <c:v>39509</c:v>
                </c:pt>
                <c:pt idx="4680">
                  <c:v>39510</c:v>
                </c:pt>
                <c:pt idx="4681">
                  <c:v>39511</c:v>
                </c:pt>
                <c:pt idx="4682">
                  <c:v>39512</c:v>
                </c:pt>
                <c:pt idx="4683">
                  <c:v>39513</c:v>
                </c:pt>
                <c:pt idx="4684">
                  <c:v>39514</c:v>
                </c:pt>
                <c:pt idx="4685">
                  <c:v>39515</c:v>
                </c:pt>
                <c:pt idx="4686">
                  <c:v>39516</c:v>
                </c:pt>
                <c:pt idx="4687">
                  <c:v>39517</c:v>
                </c:pt>
                <c:pt idx="4688">
                  <c:v>39518</c:v>
                </c:pt>
                <c:pt idx="4689">
                  <c:v>39519</c:v>
                </c:pt>
                <c:pt idx="4690">
                  <c:v>39520</c:v>
                </c:pt>
                <c:pt idx="4691">
                  <c:v>39521</c:v>
                </c:pt>
                <c:pt idx="4692">
                  <c:v>39522</c:v>
                </c:pt>
                <c:pt idx="4693">
                  <c:v>39523</c:v>
                </c:pt>
                <c:pt idx="4694">
                  <c:v>39524</c:v>
                </c:pt>
                <c:pt idx="4695">
                  <c:v>39525</c:v>
                </c:pt>
                <c:pt idx="4696">
                  <c:v>39526</c:v>
                </c:pt>
                <c:pt idx="4697">
                  <c:v>39527</c:v>
                </c:pt>
                <c:pt idx="4698">
                  <c:v>39528</c:v>
                </c:pt>
                <c:pt idx="4699">
                  <c:v>39529</c:v>
                </c:pt>
                <c:pt idx="4700">
                  <c:v>39530</c:v>
                </c:pt>
                <c:pt idx="4701">
                  <c:v>39531</c:v>
                </c:pt>
                <c:pt idx="4702">
                  <c:v>39532</c:v>
                </c:pt>
                <c:pt idx="4703">
                  <c:v>39533</c:v>
                </c:pt>
                <c:pt idx="4704">
                  <c:v>39534</c:v>
                </c:pt>
                <c:pt idx="4705">
                  <c:v>39535</c:v>
                </c:pt>
                <c:pt idx="4706">
                  <c:v>39536</c:v>
                </c:pt>
                <c:pt idx="4707">
                  <c:v>39537</c:v>
                </c:pt>
                <c:pt idx="4708">
                  <c:v>39538</c:v>
                </c:pt>
                <c:pt idx="4709">
                  <c:v>39539</c:v>
                </c:pt>
                <c:pt idx="4710">
                  <c:v>39540</c:v>
                </c:pt>
                <c:pt idx="4711">
                  <c:v>39541</c:v>
                </c:pt>
                <c:pt idx="4712">
                  <c:v>39542</c:v>
                </c:pt>
                <c:pt idx="4713">
                  <c:v>39543</c:v>
                </c:pt>
                <c:pt idx="4714">
                  <c:v>39544</c:v>
                </c:pt>
                <c:pt idx="4715">
                  <c:v>39545</c:v>
                </c:pt>
                <c:pt idx="4716">
                  <c:v>39546</c:v>
                </c:pt>
                <c:pt idx="4717">
                  <c:v>39547</c:v>
                </c:pt>
                <c:pt idx="4718">
                  <c:v>39548</c:v>
                </c:pt>
                <c:pt idx="4719">
                  <c:v>39549</c:v>
                </c:pt>
                <c:pt idx="4720">
                  <c:v>39550</c:v>
                </c:pt>
                <c:pt idx="4721">
                  <c:v>39551</c:v>
                </c:pt>
                <c:pt idx="4722">
                  <c:v>39552</c:v>
                </c:pt>
                <c:pt idx="4723">
                  <c:v>39553</c:v>
                </c:pt>
                <c:pt idx="4724">
                  <c:v>39554</c:v>
                </c:pt>
                <c:pt idx="4725">
                  <c:v>39555</c:v>
                </c:pt>
                <c:pt idx="4726">
                  <c:v>39556</c:v>
                </c:pt>
                <c:pt idx="4727">
                  <c:v>39557</c:v>
                </c:pt>
                <c:pt idx="4728">
                  <c:v>39558</c:v>
                </c:pt>
                <c:pt idx="4729">
                  <c:v>39559</c:v>
                </c:pt>
                <c:pt idx="4730">
                  <c:v>39560</c:v>
                </c:pt>
                <c:pt idx="4731">
                  <c:v>39561</c:v>
                </c:pt>
                <c:pt idx="4732">
                  <c:v>39562</c:v>
                </c:pt>
                <c:pt idx="4733">
                  <c:v>39563</c:v>
                </c:pt>
                <c:pt idx="4734">
                  <c:v>39564</c:v>
                </c:pt>
                <c:pt idx="4735">
                  <c:v>39565</c:v>
                </c:pt>
                <c:pt idx="4736">
                  <c:v>39566</c:v>
                </c:pt>
                <c:pt idx="4737">
                  <c:v>39567</c:v>
                </c:pt>
                <c:pt idx="4738">
                  <c:v>39568</c:v>
                </c:pt>
                <c:pt idx="4739">
                  <c:v>39569</c:v>
                </c:pt>
                <c:pt idx="4740">
                  <c:v>39570</c:v>
                </c:pt>
                <c:pt idx="4741">
                  <c:v>39571</c:v>
                </c:pt>
                <c:pt idx="4742">
                  <c:v>39572</c:v>
                </c:pt>
                <c:pt idx="4743">
                  <c:v>39573</c:v>
                </c:pt>
                <c:pt idx="4744">
                  <c:v>39574</c:v>
                </c:pt>
                <c:pt idx="4745">
                  <c:v>39575</c:v>
                </c:pt>
                <c:pt idx="4746">
                  <c:v>39576</c:v>
                </c:pt>
                <c:pt idx="4747">
                  <c:v>39577</c:v>
                </c:pt>
                <c:pt idx="4748">
                  <c:v>39578</c:v>
                </c:pt>
                <c:pt idx="4749">
                  <c:v>39579</c:v>
                </c:pt>
                <c:pt idx="4750">
                  <c:v>39580</c:v>
                </c:pt>
                <c:pt idx="4751">
                  <c:v>39581</c:v>
                </c:pt>
                <c:pt idx="4752">
                  <c:v>39582</c:v>
                </c:pt>
                <c:pt idx="4753">
                  <c:v>39583</c:v>
                </c:pt>
                <c:pt idx="4754">
                  <c:v>39584</c:v>
                </c:pt>
                <c:pt idx="4755">
                  <c:v>39585</c:v>
                </c:pt>
                <c:pt idx="4756">
                  <c:v>39586</c:v>
                </c:pt>
                <c:pt idx="4757">
                  <c:v>39587</c:v>
                </c:pt>
                <c:pt idx="4758">
                  <c:v>39588</c:v>
                </c:pt>
                <c:pt idx="4759">
                  <c:v>39589</c:v>
                </c:pt>
                <c:pt idx="4760">
                  <c:v>39590</c:v>
                </c:pt>
                <c:pt idx="4761">
                  <c:v>39591</c:v>
                </c:pt>
                <c:pt idx="4762">
                  <c:v>39592</c:v>
                </c:pt>
                <c:pt idx="4763">
                  <c:v>39593</c:v>
                </c:pt>
                <c:pt idx="4764">
                  <c:v>39594</c:v>
                </c:pt>
                <c:pt idx="4765">
                  <c:v>39595</c:v>
                </c:pt>
                <c:pt idx="4766">
                  <c:v>39596</c:v>
                </c:pt>
                <c:pt idx="4767">
                  <c:v>39597</c:v>
                </c:pt>
                <c:pt idx="4768">
                  <c:v>39598</c:v>
                </c:pt>
                <c:pt idx="4769">
                  <c:v>39599</c:v>
                </c:pt>
                <c:pt idx="4770">
                  <c:v>39600</c:v>
                </c:pt>
                <c:pt idx="4771">
                  <c:v>39601</c:v>
                </c:pt>
                <c:pt idx="4772">
                  <c:v>39602</c:v>
                </c:pt>
                <c:pt idx="4773">
                  <c:v>39603</c:v>
                </c:pt>
                <c:pt idx="4774">
                  <c:v>39604</c:v>
                </c:pt>
                <c:pt idx="4775">
                  <c:v>39605</c:v>
                </c:pt>
                <c:pt idx="4776">
                  <c:v>39606</c:v>
                </c:pt>
                <c:pt idx="4777">
                  <c:v>39607</c:v>
                </c:pt>
                <c:pt idx="4778">
                  <c:v>39608</c:v>
                </c:pt>
                <c:pt idx="4779">
                  <c:v>39609</c:v>
                </c:pt>
                <c:pt idx="4780">
                  <c:v>39610</c:v>
                </c:pt>
                <c:pt idx="4781">
                  <c:v>39611</c:v>
                </c:pt>
                <c:pt idx="4782">
                  <c:v>39612</c:v>
                </c:pt>
                <c:pt idx="4783">
                  <c:v>39613</c:v>
                </c:pt>
                <c:pt idx="4784">
                  <c:v>39614</c:v>
                </c:pt>
                <c:pt idx="4785">
                  <c:v>39615</c:v>
                </c:pt>
                <c:pt idx="4786">
                  <c:v>39616</c:v>
                </c:pt>
                <c:pt idx="4787">
                  <c:v>39617</c:v>
                </c:pt>
                <c:pt idx="4788">
                  <c:v>39618</c:v>
                </c:pt>
                <c:pt idx="4789">
                  <c:v>39619</c:v>
                </c:pt>
                <c:pt idx="4790">
                  <c:v>39620</c:v>
                </c:pt>
                <c:pt idx="4791">
                  <c:v>39621</c:v>
                </c:pt>
                <c:pt idx="4792">
                  <c:v>39622</c:v>
                </c:pt>
                <c:pt idx="4793">
                  <c:v>39623</c:v>
                </c:pt>
                <c:pt idx="4794">
                  <c:v>39624</c:v>
                </c:pt>
                <c:pt idx="4795">
                  <c:v>39625</c:v>
                </c:pt>
                <c:pt idx="4796">
                  <c:v>39626</c:v>
                </c:pt>
                <c:pt idx="4797">
                  <c:v>39627</c:v>
                </c:pt>
                <c:pt idx="4798">
                  <c:v>39628</c:v>
                </c:pt>
                <c:pt idx="4799">
                  <c:v>39629</c:v>
                </c:pt>
                <c:pt idx="4800">
                  <c:v>39630</c:v>
                </c:pt>
                <c:pt idx="4801">
                  <c:v>39631</c:v>
                </c:pt>
                <c:pt idx="4802">
                  <c:v>39632</c:v>
                </c:pt>
                <c:pt idx="4803">
                  <c:v>39633</c:v>
                </c:pt>
                <c:pt idx="4804">
                  <c:v>39634</c:v>
                </c:pt>
                <c:pt idx="4805">
                  <c:v>39635</c:v>
                </c:pt>
                <c:pt idx="4806">
                  <c:v>39636</c:v>
                </c:pt>
                <c:pt idx="4807">
                  <c:v>39637</c:v>
                </c:pt>
                <c:pt idx="4808">
                  <c:v>39638</c:v>
                </c:pt>
                <c:pt idx="4809">
                  <c:v>39639</c:v>
                </c:pt>
                <c:pt idx="4810">
                  <c:v>39640</c:v>
                </c:pt>
                <c:pt idx="4811">
                  <c:v>39641</c:v>
                </c:pt>
                <c:pt idx="4812">
                  <c:v>39642</c:v>
                </c:pt>
                <c:pt idx="4813">
                  <c:v>39643</c:v>
                </c:pt>
                <c:pt idx="4814">
                  <c:v>39644</c:v>
                </c:pt>
                <c:pt idx="4815">
                  <c:v>39645</c:v>
                </c:pt>
                <c:pt idx="4816">
                  <c:v>39646</c:v>
                </c:pt>
                <c:pt idx="4817">
                  <c:v>39647</c:v>
                </c:pt>
                <c:pt idx="4818">
                  <c:v>39648</c:v>
                </c:pt>
                <c:pt idx="4819">
                  <c:v>39649</c:v>
                </c:pt>
                <c:pt idx="4820">
                  <c:v>39650</c:v>
                </c:pt>
                <c:pt idx="4821">
                  <c:v>39651</c:v>
                </c:pt>
                <c:pt idx="4822">
                  <c:v>39652</c:v>
                </c:pt>
                <c:pt idx="4823">
                  <c:v>39653</c:v>
                </c:pt>
                <c:pt idx="4824">
                  <c:v>39654</c:v>
                </c:pt>
                <c:pt idx="4825">
                  <c:v>39655</c:v>
                </c:pt>
                <c:pt idx="4826">
                  <c:v>39656</c:v>
                </c:pt>
                <c:pt idx="4827">
                  <c:v>39657</c:v>
                </c:pt>
                <c:pt idx="4828">
                  <c:v>39658</c:v>
                </c:pt>
                <c:pt idx="4829">
                  <c:v>39659</c:v>
                </c:pt>
                <c:pt idx="4830">
                  <c:v>39660</c:v>
                </c:pt>
                <c:pt idx="4831">
                  <c:v>39661</c:v>
                </c:pt>
                <c:pt idx="4832">
                  <c:v>39662</c:v>
                </c:pt>
                <c:pt idx="4833">
                  <c:v>39663</c:v>
                </c:pt>
                <c:pt idx="4834">
                  <c:v>39664</c:v>
                </c:pt>
                <c:pt idx="4835">
                  <c:v>39665</c:v>
                </c:pt>
                <c:pt idx="4836">
                  <c:v>39666</c:v>
                </c:pt>
                <c:pt idx="4837">
                  <c:v>39667</c:v>
                </c:pt>
                <c:pt idx="4838">
                  <c:v>39668</c:v>
                </c:pt>
                <c:pt idx="4839">
                  <c:v>39669</c:v>
                </c:pt>
                <c:pt idx="4840">
                  <c:v>39670</c:v>
                </c:pt>
                <c:pt idx="4841">
                  <c:v>39671</c:v>
                </c:pt>
                <c:pt idx="4842">
                  <c:v>39672</c:v>
                </c:pt>
                <c:pt idx="4843">
                  <c:v>39673</c:v>
                </c:pt>
                <c:pt idx="4844">
                  <c:v>39674</c:v>
                </c:pt>
                <c:pt idx="4845">
                  <c:v>39675</c:v>
                </c:pt>
                <c:pt idx="4846">
                  <c:v>39676</c:v>
                </c:pt>
                <c:pt idx="4847">
                  <c:v>39677</c:v>
                </c:pt>
                <c:pt idx="4848">
                  <c:v>39678</c:v>
                </c:pt>
                <c:pt idx="4849">
                  <c:v>39679</c:v>
                </c:pt>
                <c:pt idx="4850">
                  <c:v>39680</c:v>
                </c:pt>
                <c:pt idx="4851">
                  <c:v>39681</c:v>
                </c:pt>
                <c:pt idx="4852">
                  <c:v>39682</c:v>
                </c:pt>
                <c:pt idx="4853">
                  <c:v>39683</c:v>
                </c:pt>
                <c:pt idx="4854">
                  <c:v>39684</c:v>
                </c:pt>
                <c:pt idx="4855">
                  <c:v>39685</c:v>
                </c:pt>
                <c:pt idx="4856">
                  <c:v>39686</c:v>
                </c:pt>
                <c:pt idx="4857">
                  <c:v>39687</c:v>
                </c:pt>
                <c:pt idx="4858">
                  <c:v>39688</c:v>
                </c:pt>
                <c:pt idx="4859">
                  <c:v>39692</c:v>
                </c:pt>
                <c:pt idx="4860">
                  <c:v>39693</c:v>
                </c:pt>
                <c:pt idx="4861">
                  <c:v>39694</c:v>
                </c:pt>
                <c:pt idx="4862">
                  <c:v>39695</c:v>
                </c:pt>
                <c:pt idx="4863">
                  <c:v>39696</c:v>
                </c:pt>
                <c:pt idx="4864">
                  <c:v>39697</c:v>
                </c:pt>
                <c:pt idx="4865">
                  <c:v>39698</c:v>
                </c:pt>
                <c:pt idx="4866">
                  <c:v>39699</c:v>
                </c:pt>
                <c:pt idx="4867">
                  <c:v>39700</c:v>
                </c:pt>
                <c:pt idx="4868">
                  <c:v>39701</c:v>
                </c:pt>
                <c:pt idx="4869">
                  <c:v>39702</c:v>
                </c:pt>
                <c:pt idx="4870">
                  <c:v>39703</c:v>
                </c:pt>
                <c:pt idx="4871">
                  <c:v>39704</c:v>
                </c:pt>
                <c:pt idx="4872">
                  <c:v>39705</c:v>
                </c:pt>
                <c:pt idx="4873">
                  <c:v>39706</c:v>
                </c:pt>
                <c:pt idx="4874">
                  <c:v>39707</c:v>
                </c:pt>
                <c:pt idx="4875">
                  <c:v>39708</c:v>
                </c:pt>
                <c:pt idx="4876">
                  <c:v>39709</c:v>
                </c:pt>
                <c:pt idx="4877">
                  <c:v>39710</c:v>
                </c:pt>
                <c:pt idx="4878">
                  <c:v>39711</c:v>
                </c:pt>
                <c:pt idx="4879">
                  <c:v>39712</c:v>
                </c:pt>
                <c:pt idx="4880">
                  <c:v>39713</c:v>
                </c:pt>
                <c:pt idx="4881">
                  <c:v>39714</c:v>
                </c:pt>
                <c:pt idx="4882">
                  <c:v>39715</c:v>
                </c:pt>
                <c:pt idx="4883">
                  <c:v>39716</c:v>
                </c:pt>
                <c:pt idx="4884">
                  <c:v>39717</c:v>
                </c:pt>
                <c:pt idx="4885">
                  <c:v>39718</c:v>
                </c:pt>
                <c:pt idx="4886">
                  <c:v>39719</c:v>
                </c:pt>
                <c:pt idx="4887">
                  <c:v>39720</c:v>
                </c:pt>
                <c:pt idx="4888">
                  <c:v>39721</c:v>
                </c:pt>
                <c:pt idx="4889">
                  <c:v>39722</c:v>
                </c:pt>
                <c:pt idx="4890">
                  <c:v>39723</c:v>
                </c:pt>
                <c:pt idx="4891">
                  <c:v>39724</c:v>
                </c:pt>
                <c:pt idx="4892">
                  <c:v>39725</c:v>
                </c:pt>
                <c:pt idx="4893">
                  <c:v>39726</c:v>
                </c:pt>
                <c:pt idx="4894">
                  <c:v>39727</c:v>
                </c:pt>
                <c:pt idx="4895">
                  <c:v>39728</c:v>
                </c:pt>
                <c:pt idx="4896">
                  <c:v>39729</c:v>
                </c:pt>
                <c:pt idx="4897">
                  <c:v>39730</c:v>
                </c:pt>
                <c:pt idx="4898">
                  <c:v>39731</c:v>
                </c:pt>
                <c:pt idx="4899">
                  <c:v>39732</c:v>
                </c:pt>
                <c:pt idx="4900">
                  <c:v>39733</c:v>
                </c:pt>
                <c:pt idx="4901">
                  <c:v>39734</c:v>
                </c:pt>
                <c:pt idx="4902">
                  <c:v>39735</c:v>
                </c:pt>
                <c:pt idx="4903">
                  <c:v>39736</c:v>
                </c:pt>
                <c:pt idx="4904">
                  <c:v>39737</c:v>
                </c:pt>
                <c:pt idx="4905">
                  <c:v>39738</c:v>
                </c:pt>
                <c:pt idx="4906">
                  <c:v>39739</c:v>
                </c:pt>
                <c:pt idx="4907">
                  <c:v>39740</c:v>
                </c:pt>
                <c:pt idx="4908">
                  <c:v>39741</c:v>
                </c:pt>
                <c:pt idx="4909">
                  <c:v>39742</c:v>
                </c:pt>
                <c:pt idx="4910">
                  <c:v>39743</c:v>
                </c:pt>
                <c:pt idx="4911">
                  <c:v>39744</c:v>
                </c:pt>
                <c:pt idx="4912">
                  <c:v>39745</c:v>
                </c:pt>
                <c:pt idx="4913">
                  <c:v>39746</c:v>
                </c:pt>
                <c:pt idx="4914">
                  <c:v>39747</c:v>
                </c:pt>
                <c:pt idx="4915">
                  <c:v>39748</c:v>
                </c:pt>
                <c:pt idx="4916">
                  <c:v>39749</c:v>
                </c:pt>
                <c:pt idx="4917">
                  <c:v>39750</c:v>
                </c:pt>
                <c:pt idx="4918">
                  <c:v>39751</c:v>
                </c:pt>
                <c:pt idx="4919">
                  <c:v>39752</c:v>
                </c:pt>
                <c:pt idx="4920">
                  <c:v>39753</c:v>
                </c:pt>
                <c:pt idx="4921">
                  <c:v>39754</c:v>
                </c:pt>
                <c:pt idx="4922">
                  <c:v>39755</c:v>
                </c:pt>
                <c:pt idx="4923">
                  <c:v>39756</c:v>
                </c:pt>
                <c:pt idx="4924">
                  <c:v>39757</c:v>
                </c:pt>
                <c:pt idx="4925">
                  <c:v>39758</c:v>
                </c:pt>
                <c:pt idx="4926">
                  <c:v>39759</c:v>
                </c:pt>
                <c:pt idx="4927">
                  <c:v>39760</c:v>
                </c:pt>
                <c:pt idx="4928">
                  <c:v>39761</c:v>
                </c:pt>
                <c:pt idx="4929">
                  <c:v>39762</c:v>
                </c:pt>
                <c:pt idx="4930">
                  <c:v>39763</c:v>
                </c:pt>
                <c:pt idx="4931">
                  <c:v>39764</c:v>
                </c:pt>
                <c:pt idx="4932">
                  <c:v>39765</c:v>
                </c:pt>
                <c:pt idx="4933">
                  <c:v>39766</c:v>
                </c:pt>
                <c:pt idx="4934">
                  <c:v>39767</c:v>
                </c:pt>
                <c:pt idx="4935">
                  <c:v>39768</c:v>
                </c:pt>
                <c:pt idx="4936">
                  <c:v>39769</c:v>
                </c:pt>
                <c:pt idx="4937">
                  <c:v>39770</c:v>
                </c:pt>
                <c:pt idx="4938">
                  <c:v>39771</c:v>
                </c:pt>
                <c:pt idx="4939">
                  <c:v>39772</c:v>
                </c:pt>
                <c:pt idx="4940">
                  <c:v>39773</c:v>
                </c:pt>
                <c:pt idx="4941">
                  <c:v>39774</c:v>
                </c:pt>
                <c:pt idx="4942">
                  <c:v>39775</c:v>
                </c:pt>
                <c:pt idx="4943">
                  <c:v>39776</c:v>
                </c:pt>
                <c:pt idx="4944">
                  <c:v>39777</c:v>
                </c:pt>
                <c:pt idx="4945">
                  <c:v>39778</c:v>
                </c:pt>
                <c:pt idx="4946">
                  <c:v>39779</c:v>
                </c:pt>
                <c:pt idx="4947">
                  <c:v>39780</c:v>
                </c:pt>
                <c:pt idx="4948">
                  <c:v>39781</c:v>
                </c:pt>
                <c:pt idx="4949">
                  <c:v>39782</c:v>
                </c:pt>
                <c:pt idx="4950">
                  <c:v>39783</c:v>
                </c:pt>
                <c:pt idx="4951">
                  <c:v>39784</c:v>
                </c:pt>
                <c:pt idx="4952">
                  <c:v>39785</c:v>
                </c:pt>
                <c:pt idx="4953">
                  <c:v>39786</c:v>
                </c:pt>
                <c:pt idx="4954">
                  <c:v>39787</c:v>
                </c:pt>
                <c:pt idx="4955">
                  <c:v>39788</c:v>
                </c:pt>
                <c:pt idx="4956">
                  <c:v>39789</c:v>
                </c:pt>
                <c:pt idx="4957">
                  <c:v>39790</c:v>
                </c:pt>
                <c:pt idx="4958">
                  <c:v>39791</c:v>
                </c:pt>
                <c:pt idx="4959">
                  <c:v>39792</c:v>
                </c:pt>
                <c:pt idx="4960">
                  <c:v>39793</c:v>
                </c:pt>
                <c:pt idx="4961">
                  <c:v>39794</c:v>
                </c:pt>
                <c:pt idx="4962">
                  <c:v>39795</c:v>
                </c:pt>
                <c:pt idx="4963">
                  <c:v>39796</c:v>
                </c:pt>
                <c:pt idx="4964">
                  <c:v>39797</c:v>
                </c:pt>
                <c:pt idx="4965">
                  <c:v>39798</c:v>
                </c:pt>
                <c:pt idx="4966">
                  <c:v>39799</c:v>
                </c:pt>
                <c:pt idx="4967">
                  <c:v>39800</c:v>
                </c:pt>
                <c:pt idx="4968">
                  <c:v>39801</c:v>
                </c:pt>
                <c:pt idx="4969">
                  <c:v>39802</c:v>
                </c:pt>
                <c:pt idx="4970">
                  <c:v>39803</c:v>
                </c:pt>
                <c:pt idx="4971">
                  <c:v>39804</c:v>
                </c:pt>
                <c:pt idx="4972">
                  <c:v>39805</c:v>
                </c:pt>
                <c:pt idx="4973">
                  <c:v>39806</c:v>
                </c:pt>
                <c:pt idx="4974">
                  <c:v>39807</c:v>
                </c:pt>
                <c:pt idx="4975">
                  <c:v>39808</c:v>
                </c:pt>
                <c:pt idx="4976">
                  <c:v>39809</c:v>
                </c:pt>
                <c:pt idx="4977">
                  <c:v>39810</c:v>
                </c:pt>
                <c:pt idx="4978">
                  <c:v>39811</c:v>
                </c:pt>
                <c:pt idx="4979">
                  <c:v>39812</c:v>
                </c:pt>
                <c:pt idx="4980">
                  <c:v>39813</c:v>
                </c:pt>
                <c:pt idx="4981">
                  <c:v>39814</c:v>
                </c:pt>
                <c:pt idx="4982">
                  <c:v>39815</c:v>
                </c:pt>
                <c:pt idx="4983">
                  <c:v>39816</c:v>
                </c:pt>
                <c:pt idx="4984">
                  <c:v>39817</c:v>
                </c:pt>
                <c:pt idx="4985">
                  <c:v>39818</c:v>
                </c:pt>
                <c:pt idx="4986">
                  <c:v>39819</c:v>
                </c:pt>
                <c:pt idx="4987">
                  <c:v>39820</c:v>
                </c:pt>
                <c:pt idx="4988">
                  <c:v>39821</c:v>
                </c:pt>
                <c:pt idx="4989">
                  <c:v>39822</c:v>
                </c:pt>
                <c:pt idx="4990">
                  <c:v>39823</c:v>
                </c:pt>
                <c:pt idx="4991">
                  <c:v>39824</c:v>
                </c:pt>
                <c:pt idx="4992">
                  <c:v>39825</c:v>
                </c:pt>
                <c:pt idx="4993">
                  <c:v>39826</c:v>
                </c:pt>
                <c:pt idx="4994">
                  <c:v>39827</c:v>
                </c:pt>
                <c:pt idx="4995">
                  <c:v>39828</c:v>
                </c:pt>
                <c:pt idx="4996">
                  <c:v>39829</c:v>
                </c:pt>
                <c:pt idx="4997">
                  <c:v>39830</c:v>
                </c:pt>
                <c:pt idx="4998">
                  <c:v>39831</c:v>
                </c:pt>
                <c:pt idx="4999">
                  <c:v>39832</c:v>
                </c:pt>
                <c:pt idx="5000">
                  <c:v>39833</c:v>
                </c:pt>
                <c:pt idx="5001">
                  <c:v>39834</c:v>
                </c:pt>
                <c:pt idx="5002">
                  <c:v>39835</c:v>
                </c:pt>
                <c:pt idx="5003">
                  <c:v>39836</c:v>
                </c:pt>
                <c:pt idx="5004">
                  <c:v>39837</c:v>
                </c:pt>
                <c:pt idx="5005">
                  <c:v>39838</c:v>
                </c:pt>
                <c:pt idx="5006">
                  <c:v>39839</c:v>
                </c:pt>
                <c:pt idx="5007">
                  <c:v>39840</c:v>
                </c:pt>
                <c:pt idx="5008">
                  <c:v>39841</c:v>
                </c:pt>
                <c:pt idx="5009">
                  <c:v>39842</c:v>
                </c:pt>
                <c:pt idx="5010">
                  <c:v>39843</c:v>
                </c:pt>
                <c:pt idx="5011">
                  <c:v>39844</c:v>
                </c:pt>
                <c:pt idx="5012">
                  <c:v>39845</c:v>
                </c:pt>
                <c:pt idx="5013">
                  <c:v>39846</c:v>
                </c:pt>
                <c:pt idx="5014">
                  <c:v>39847</c:v>
                </c:pt>
                <c:pt idx="5015">
                  <c:v>39848</c:v>
                </c:pt>
                <c:pt idx="5016">
                  <c:v>39849</c:v>
                </c:pt>
                <c:pt idx="5017">
                  <c:v>39850</c:v>
                </c:pt>
                <c:pt idx="5018">
                  <c:v>39851</c:v>
                </c:pt>
                <c:pt idx="5019">
                  <c:v>39852</c:v>
                </c:pt>
                <c:pt idx="5020">
                  <c:v>39853</c:v>
                </c:pt>
                <c:pt idx="5021">
                  <c:v>39854</c:v>
                </c:pt>
                <c:pt idx="5022">
                  <c:v>39855</c:v>
                </c:pt>
                <c:pt idx="5023">
                  <c:v>39856</c:v>
                </c:pt>
                <c:pt idx="5024">
                  <c:v>39857</c:v>
                </c:pt>
                <c:pt idx="5025">
                  <c:v>39858</c:v>
                </c:pt>
                <c:pt idx="5026">
                  <c:v>39859</c:v>
                </c:pt>
                <c:pt idx="5027">
                  <c:v>39860</c:v>
                </c:pt>
                <c:pt idx="5028">
                  <c:v>39861</c:v>
                </c:pt>
                <c:pt idx="5029">
                  <c:v>39862</c:v>
                </c:pt>
                <c:pt idx="5030">
                  <c:v>39863</c:v>
                </c:pt>
                <c:pt idx="5031">
                  <c:v>39864</c:v>
                </c:pt>
                <c:pt idx="5032">
                  <c:v>39865</c:v>
                </c:pt>
                <c:pt idx="5033">
                  <c:v>39866</c:v>
                </c:pt>
                <c:pt idx="5034">
                  <c:v>39867</c:v>
                </c:pt>
                <c:pt idx="5035">
                  <c:v>39868</c:v>
                </c:pt>
                <c:pt idx="5036">
                  <c:v>39869</c:v>
                </c:pt>
                <c:pt idx="5037">
                  <c:v>39870</c:v>
                </c:pt>
                <c:pt idx="5038">
                  <c:v>39871</c:v>
                </c:pt>
                <c:pt idx="5039">
                  <c:v>39872</c:v>
                </c:pt>
                <c:pt idx="5040">
                  <c:v>39873</c:v>
                </c:pt>
                <c:pt idx="5041">
                  <c:v>39874</c:v>
                </c:pt>
                <c:pt idx="5042">
                  <c:v>39875</c:v>
                </c:pt>
                <c:pt idx="5043">
                  <c:v>39876</c:v>
                </c:pt>
                <c:pt idx="5044">
                  <c:v>39877</c:v>
                </c:pt>
                <c:pt idx="5045">
                  <c:v>39878</c:v>
                </c:pt>
                <c:pt idx="5046">
                  <c:v>39879</c:v>
                </c:pt>
                <c:pt idx="5047">
                  <c:v>39880</c:v>
                </c:pt>
                <c:pt idx="5048">
                  <c:v>39881</c:v>
                </c:pt>
                <c:pt idx="5049">
                  <c:v>39882</c:v>
                </c:pt>
                <c:pt idx="5050">
                  <c:v>39883</c:v>
                </c:pt>
                <c:pt idx="5051">
                  <c:v>39884</c:v>
                </c:pt>
                <c:pt idx="5052">
                  <c:v>39885</c:v>
                </c:pt>
                <c:pt idx="5053">
                  <c:v>39886</c:v>
                </c:pt>
                <c:pt idx="5054">
                  <c:v>39887</c:v>
                </c:pt>
                <c:pt idx="5055">
                  <c:v>39888</c:v>
                </c:pt>
                <c:pt idx="5056">
                  <c:v>39889</c:v>
                </c:pt>
                <c:pt idx="5057">
                  <c:v>39890</c:v>
                </c:pt>
                <c:pt idx="5058">
                  <c:v>39891</c:v>
                </c:pt>
                <c:pt idx="5059">
                  <c:v>39892</c:v>
                </c:pt>
                <c:pt idx="5060">
                  <c:v>39893</c:v>
                </c:pt>
                <c:pt idx="5061">
                  <c:v>39894</c:v>
                </c:pt>
                <c:pt idx="5062">
                  <c:v>39895</c:v>
                </c:pt>
                <c:pt idx="5063">
                  <c:v>39896</c:v>
                </c:pt>
                <c:pt idx="5064">
                  <c:v>39897</c:v>
                </c:pt>
                <c:pt idx="5065">
                  <c:v>39898</c:v>
                </c:pt>
                <c:pt idx="5066">
                  <c:v>39899</c:v>
                </c:pt>
                <c:pt idx="5067">
                  <c:v>39900</c:v>
                </c:pt>
                <c:pt idx="5068">
                  <c:v>39901</c:v>
                </c:pt>
                <c:pt idx="5069">
                  <c:v>39902</c:v>
                </c:pt>
                <c:pt idx="5070">
                  <c:v>39903</c:v>
                </c:pt>
                <c:pt idx="5071">
                  <c:v>39904</c:v>
                </c:pt>
                <c:pt idx="5072">
                  <c:v>39905</c:v>
                </c:pt>
                <c:pt idx="5073">
                  <c:v>39906</c:v>
                </c:pt>
                <c:pt idx="5074">
                  <c:v>39907</c:v>
                </c:pt>
                <c:pt idx="5075">
                  <c:v>39908</c:v>
                </c:pt>
                <c:pt idx="5076">
                  <c:v>39909</c:v>
                </c:pt>
                <c:pt idx="5077">
                  <c:v>39910</c:v>
                </c:pt>
                <c:pt idx="5078">
                  <c:v>39911</c:v>
                </c:pt>
                <c:pt idx="5079">
                  <c:v>39912</c:v>
                </c:pt>
                <c:pt idx="5080">
                  <c:v>39913</c:v>
                </c:pt>
                <c:pt idx="5081">
                  <c:v>39914</c:v>
                </c:pt>
                <c:pt idx="5082">
                  <c:v>39915</c:v>
                </c:pt>
                <c:pt idx="5083">
                  <c:v>39916</c:v>
                </c:pt>
                <c:pt idx="5084">
                  <c:v>39917</c:v>
                </c:pt>
                <c:pt idx="5085">
                  <c:v>39918</c:v>
                </c:pt>
                <c:pt idx="5086">
                  <c:v>39919</c:v>
                </c:pt>
                <c:pt idx="5087">
                  <c:v>39920</c:v>
                </c:pt>
                <c:pt idx="5088">
                  <c:v>39921</c:v>
                </c:pt>
                <c:pt idx="5089">
                  <c:v>39922</c:v>
                </c:pt>
                <c:pt idx="5090">
                  <c:v>39923</c:v>
                </c:pt>
                <c:pt idx="5091">
                  <c:v>39924</c:v>
                </c:pt>
                <c:pt idx="5092">
                  <c:v>39925</c:v>
                </c:pt>
                <c:pt idx="5093">
                  <c:v>39926</c:v>
                </c:pt>
                <c:pt idx="5094">
                  <c:v>39927</c:v>
                </c:pt>
                <c:pt idx="5095">
                  <c:v>39928</c:v>
                </c:pt>
                <c:pt idx="5096">
                  <c:v>39929</c:v>
                </c:pt>
                <c:pt idx="5097">
                  <c:v>39930</c:v>
                </c:pt>
                <c:pt idx="5098">
                  <c:v>39931</c:v>
                </c:pt>
                <c:pt idx="5099">
                  <c:v>39932</c:v>
                </c:pt>
                <c:pt idx="5100">
                  <c:v>39933</c:v>
                </c:pt>
                <c:pt idx="5101">
                  <c:v>39934</c:v>
                </c:pt>
                <c:pt idx="5102">
                  <c:v>39935</c:v>
                </c:pt>
                <c:pt idx="5103">
                  <c:v>39936</c:v>
                </c:pt>
                <c:pt idx="5104">
                  <c:v>39937</c:v>
                </c:pt>
                <c:pt idx="5105">
                  <c:v>39938</c:v>
                </c:pt>
                <c:pt idx="5106">
                  <c:v>39939</c:v>
                </c:pt>
                <c:pt idx="5107">
                  <c:v>39940</c:v>
                </c:pt>
                <c:pt idx="5108">
                  <c:v>39941</c:v>
                </c:pt>
                <c:pt idx="5109">
                  <c:v>39942</c:v>
                </c:pt>
                <c:pt idx="5110">
                  <c:v>39943</c:v>
                </c:pt>
                <c:pt idx="5111">
                  <c:v>39944</c:v>
                </c:pt>
                <c:pt idx="5112">
                  <c:v>39945</c:v>
                </c:pt>
                <c:pt idx="5113">
                  <c:v>39946</c:v>
                </c:pt>
                <c:pt idx="5114">
                  <c:v>39947</c:v>
                </c:pt>
                <c:pt idx="5115">
                  <c:v>39948</c:v>
                </c:pt>
                <c:pt idx="5116">
                  <c:v>39949</c:v>
                </c:pt>
                <c:pt idx="5117">
                  <c:v>39950</c:v>
                </c:pt>
                <c:pt idx="5118">
                  <c:v>39951</c:v>
                </c:pt>
                <c:pt idx="5119">
                  <c:v>39952</c:v>
                </c:pt>
                <c:pt idx="5120">
                  <c:v>39953</c:v>
                </c:pt>
                <c:pt idx="5121">
                  <c:v>39954</c:v>
                </c:pt>
                <c:pt idx="5122">
                  <c:v>39955</c:v>
                </c:pt>
                <c:pt idx="5123">
                  <c:v>39956</c:v>
                </c:pt>
                <c:pt idx="5124">
                  <c:v>39957</c:v>
                </c:pt>
                <c:pt idx="5125">
                  <c:v>39958</c:v>
                </c:pt>
                <c:pt idx="5126">
                  <c:v>39959</c:v>
                </c:pt>
                <c:pt idx="5127">
                  <c:v>39960</c:v>
                </c:pt>
                <c:pt idx="5128">
                  <c:v>39961</c:v>
                </c:pt>
                <c:pt idx="5129">
                  <c:v>39962</c:v>
                </c:pt>
                <c:pt idx="5130">
                  <c:v>39963</c:v>
                </c:pt>
                <c:pt idx="5131">
                  <c:v>39964</c:v>
                </c:pt>
                <c:pt idx="5132">
                  <c:v>39965</c:v>
                </c:pt>
                <c:pt idx="5133">
                  <c:v>39966</c:v>
                </c:pt>
                <c:pt idx="5134">
                  <c:v>39967</c:v>
                </c:pt>
                <c:pt idx="5135">
                  <c:v>39968</c:v>
                </c:pt>
                <c:pt idx="5136">
                  <c:v>39969</c:v>
                </c:pt>
                <c:pt idx="5137">
                  <c:v>39970</c:v>
                </c:pt>
                <c:pt idx="5138">
                  <c:v>39971</c:v>
                </c:pt>
                <c:pt idx="5139">
                  <c:v>39972</c:v>
                </c:pt>
                <c:pt idx="5140">
                  <c:v>39973</c:v>
                </c:pt>
                <c:pt idx="5141">
                  <c:v>39974</c:v>
                </c:pt>
                <c:pt idx="5142">
                  <c:v>39975</c:v>
                </c:pt>
                <c:pt idx="5143">
                  <c:v>39976</c:v>
                </c:pt>
                <c:pt idx="5144">
                  <c:v>39977</c:v>
                </c:pt>
                <c:pt idx="5145">
                  <c:v>39978</c:v>
                </c:pt>
                <c:pt idx="5146">
                  <c:v>39979</c:v>
                </c:pt>
                <c:pt idx="5147">
                  <c:v>39980</c:v>
                </c:pt>
                <c:pt idx="5148">
                  <c:v>39981</c:v>
                </c:pt>
                <c:pt idx="5149">
                  <c:v>39982</c:v>
                </c:pt>
                <c:pt idx="5150">
                  <c:v>39983</c:v>
                </c:pt>
                <c:pt idx="5151">
                  <c:v>39984</c:v>
                </c:pt>
                <c:pt idx="5152">
                  <c:v>39985</c:v>
                </c:pt>
                <c:pt idx="5153">
                  <c:v>39986</c:v>
                </c:pt>
                <c:pt idx="5154">
                  <c:v>39987</c:v>
                </c:pt>
                <c:pt idx="5155">
                  <c:v>39988</c:v>
                </c:pt>
                <c:pt idx="5156">
                  <c:v>39989</c:v>
                </c:pt>
                <c:pt idx="5157">
                  <c:v>39990</c:v>
                </c:pt>
                <c:pt idx="5158">
                  <c:v>39991</c:v>
                </c:pt>
                <c:pt idx="5159">
                  <c:v>39992</c:v>
                </c:pt>
                <c:pt idx="5160">
                  <c:v>39993</c:v>
                </c:pt>
                <c:pt idx="5161">
                  <c:v>39994</c:v>
                </c:pt>
                <c:pt idx="5162">
                  <c:v>39995</c:v>
                </c:pt>
                <c:pt idx="5163">
                  <c:v>39996</c:v>
                </c:pt>
                <c:pt idx="5164">
                  <c:v>39997</c:v>
                </c:pt>
                <c:pt idx="5165">
                  <c:v>39998</c:v>
                </c:pt>
                <c:pt idx="5166">
                  <c:v>39999</c:v>
                </c:pt>
                <c:pt idx="5167">
                  <c:v>40000</c:v>
                </c:pt>
                <c:pt idx="5168">
                  <c:v>40001</c:v>
                </c:pt>
                <c:pt idx="5169">
                  <c:v>40002</c:v>
                </c:pt>
                <c:pt idx="5170">
                  <c:v>40003</c:v>
                </c:pt>
                <c:pt idx="5171">
                  <c:v>40004</c:v>
                </c:pt>
                <c:pt idx="5172">
                  <c:v>40005</c:v>
                </c:pt>
                <c:pt idx="5173">
                  <c:v>40006</c:v>
                </c:pt>
                <c:pt idx="5174">
                  <c:v>40007</c:v>
                </c:pt>
                <c:pt idx="5175">
                  <c:v>40008</c:v>
                </c:pt>
                <c:pt idx="5176">
                  <c:v>40009</c:v>
                </c:pt>
                <c:pt idx="5177">
                  <c:v>40010</c:v>
                </c:pt>
                <c:pt idx="5178">
                  <c:v>40011</c:v>
                </c:pt>
                <c:pt idx="5179">
                  <c:v>40012</c:v>
                </c:pt>
                <c:pt idx="5180">
                  <c:v>40013</c:v>
                </c:pt>
                <c:pt idx="5181">
                  <c:v>40014</c:v>
                </c:pt>
                <c:pt idx="5182">
                  <c:v>40015</c:v>
                </c:pt>
                <c:pt idx="5183">
                  <c:v>40016</c:v>
                </c:pt>
                <c:pt idx="5184">
                  <c:v>40017</c:v>
                </c:pt>
                <c:pt idx="5185">
                  <c:v>40018</c:v>
                </c:pt>
                <c:pt idx="5186">
                  <c:v>40019</c:v>
                </c:pt>
                <c:pt idx="5187">
                  <c:v>40020</c:v>
                </c:pt>
                <c:pt idx="5188">
                  <c:v>40021</c:v>
                </c:pt>
                <c:pt idx="5189">
                  <c:v>40022</c:v>
                </c:pt>
                <c:pt idx="5190">
                  <c:v>40023</c:v>
                </c:pt>
                <c:pt idx="5191">
                  <c:v>40024</c:v>
                </c:pt>
                <c:pt idx="5192">
                  <c:v>40025</c:v>
                </c:pt>
                <c:pt idx="5193">
                  <c:v>40026</c:v>
                </c:pt>
                <c:pt idx="5194">
                  <c:v>40027</c:v>
                </c:pt>
                <c:pt idx="5195">
                  <c:v>40028</c:v>
                </c:pt>
                <c:pt idx="5196">
                  <c:v>40029</c:v>
                </c:pt>
                <c:pt idx="5197">
                  <c:v>40030</c:v>
                </c:pt>
                <c:pt idx="5198">
                  <c:v>40031</c:v>
                </c:pt>
                <c:pt idx="5199">
                  <c:v>40032</c:v>
                </c:pt>
                <c:pt idx="5200">
                  <c:v>40033</c:v>
                </c:pt>
                <c:pt idx="5201">
                  <c:v>40034</c:v>
                </c:pt>
                <c:pt idx="5202">
                  <c:v>40035</c:v>
                </c:pt>
                <c:pt idx="5203">
                  <c:v>40036</c:v>
                </c:pt>
                <c:pt idx="5204">
                  <c:v>40037</c:v>
                </c:pt>
                <c:pt idx="5205">
                  <c:v>40038</c:v>
                </c:pt>
                <c:pt idx="5206">
                  <c:v>40039</c:v>
                </c:pt>
                <c:pt idx="5207">
                  <c:v>40040</c:v>
                </c:pt>
                <c:pt idx="5208">
                  <c:v>40041</c:v>
                </c:pt>
                <c:pt idx="5209">
                  <c:v>40042</c:v>
                </c:pt>
                <c:pt idx="5210">
                  <c:v>40043</c:v>
                </c:pt>
                <c:pt idx="5211">
                  <c:v>40044</c:v>
                </c:pt>
                <c:pt idx="5212">
                  <c:v>40045</c:v>
                </c:pt>
                <c:pt idx="5213">
                  <c:v>40046</c:v>
                </c:pt>
                <c:pt idx="5214">
                  <c:v>40047</c:v>
                </c:pt>
                <c:pt idx="5215">
                  <c:v>40048</c:v>
                </c:pt>
                <c:pt idx="5216">
                  <c:v>40049</c:v>
                </c:pt>
                <c:pt idx="5217">
                  <c:v>40050</c:v>
                </c:pt>
                <c:pt idx="5218">
                  <c:v>40051</c:v>
                </c:pt>
                <c:pt idx="5219">
                  <c:v>40052</c:v>
                </c:pt>
                <c:pt idx="5220">
                  <c:v>40053</c:v>
                </c:pt>
                <c:pt idx="5221">
                  <c:v>40054</c:v>
                </c:pt>
                <c:pt idx="5222">
                  <c:v>40055</c:v>
                </c:pt>
                <c:pt idx="5223">
                  <c:v>40056</c:v>
                </c:pt>
                <c:pt idx="5224">
                  <c:v>40057</c:v>
                </c:pt>
                <c:pt idx="5225">
                  <c:v>40058</c:v>
                </c:pt>
                <c:pt idx="5226">
                  <c:v>40059</c:v>
                </c:pt>
                <c:pt idx="5227">
                  <c:v>40060</c:v>
                </c:pt>
                <c:pt idx="5228">
                  <c:v>40061</c:v>
                </c:pt>
                <c:pt idx="5229">
                  <c:v>40062</c:v>
                </c:pt>
                <c:pt idx="5230">
                  <c:v>40063</c:v>
                </c:pt>
                <c:pt idx="5231">
                  <c:v>40064</c:v>
                </c:pt>
                <c:pt idx="5232">
                  <c:v>40065</c:v>
                </c:pt>
                <c:pt idx="5233">
                  <c:v>40066</c:v>
                </c:pt>
                <c:pt idx="5234">
                  <c:v>40067</c:v>
                </c:pt>
                <c:pt idx="5235">
                  <c:v>40068</c:v>
                </c:pt>
                <c:pt idx="5236">
                  <c:v>40069</c:v>
                </c:pt>
                <c:pt idx="5237">
                  <c:v>40070</c:v>
                </c:pt>
                <c:pt idx="5238">
                  <c:v>40071</c:v>
                </c:pt>
                <c:pt idx="5239">
                  <c:v>40072</c:v>
                </c:pt>
                <c:pt idx="5240">
                  <c:v>40073</c:v>
                </c:pt>
                <c:pt idx="5241">
                  <c:v>40074</c:v>
                </c:pt>
                <c:pt idx="5242">
                  <c:v>40075</c:v>
                </c:pt>
                <c:pt idx="5243">
                  <c:v>40076</c:v>
                </c:pt>
                <c:pt idx="5244">
                  <c:v>40077</c:v>
                </c:pt>
                <c:pt idx="5245">
                  <c:v>40078</c:v>
                </c:pt>
                <c:pt idx="5246">
                  <c:v>40079</c:v>
                </c:pt>
                <c:pt idx="5247">
                  <c:v>40080</c:v>
                </c:pt>
                <c:pt idx="5248">
                  <c:v>40081</c:v>
                </c:pt>
                <c:pt idx="5249">
                  <c:v>40082</c:v>
                </c:pt>
                <c:pt idx="5250">
                  <c:v>40083</c:v>
                </c:pt>
                <c:pt idx="5251">
                  <c:v>40084</c:v>
                </c:pt>
                <c:pt idx="5252">
                  <c:v>40085</c:v>
                </c:pt>
                <c:pt idx="5253">
                  <c:v>40086</c:v>
                </c:pt>
                <c:pt idx="5254">
                  <c:v>40087</c:v>
                </c:pt>
                <c:pt idx="5255">
                  <c:v>40088</c:v>
                </c:pt>
                <c:pt idx="5256">
                  <c:v>40089</c:v>
                </c:pt>
                <c:pt idx="5257">
                  <c:v>40090</c:v>
                </c:pt>
                <c:pt idx="5258">
                  <c:v>40091</c:v>
                </c:pt>
                <c:pt idx="5259">
                  <c:v>40092</c:v>
                </c:pt>
                <c:pt idx="5260">
                  <c:v>40093</c:v>
                </c:pt>
                <c:pt idx="5261">
                  <c:v>40143</c:v>
                </c:pt>
                <c:pt idx="5262">
                  <c:v>40144</c:v>
                </c:pt>
                <c:pt idx="5263">
                  <c:v>40145</c:v>
                </c:pt>
                <c:pt idx="5264">
                  <c:v>40146</c:v>
                </c:pt>
                <c:pt idx="5265">
                  <c:v>40147</c:v>
                </c:pt>
                <c:pt idx="5266">
                  <c:v>40148</c:v>
                </c:pt>
                <c:pt idx="5267">
                  <c:v>40149</c:v>
                </c:pt>
                <c:pt idx="5268">
                  <c:v>40150</c:v>
                </c:pt>
                <c:pt idx="5269">
                  <c:v>40151</c:v>
                </c:pt>
                <c:pt idx="5270">
                  <c:v>40152</c:v>
                </c:pt>
                <c:pt idx="5271">
                  <c:v>40153</c:v>
                </c:pt>
                <c:pt idx="5272">
                  <c:v>40154</c:v>
                </c:pt>
                <c:pt idx="5273">
                  <c:v>40155</c:v>
                </c:pt>
                <c:pt idx="5274">
                  <c:v>40156</c:v>
                </c:pt>
                <c:pt idx="5275">
                  <c:v>40157</c:v>
                </c:pt>
                <c:pt idx="5276">
                  <c:v>40158</c:v>
                </c:pt>
                <c:pt idx="5277">
                  <c:v>40159</c:v>
                </c:pt>
                <c:pt idx="5278">
                  <c:v>40160</c:v>
                </c:pt>
                <c:pt idx="5279">
                  <c:v>40161</c:v>
                </c:pt>
                <c:pt idx="5280">
                  <c:v>40162</c:v>
                </c:pt>
                <c:pt idx="5281">
                  <c:v>40163</c:v>
                </c:pt>
                <c:pt idx="5282">
                  <c:v>40164</c:v>
                </c:pt>
                <c:pt idx="5283">
                  <c:v>40165</c:v>
                </c:pt>
                <c:pt idx="5284">
                  <c:v>40166</c:v>
                </c:pt>
                <c:pt idx="5285">
                  <c:v>40167</c:v>
                </c:pt>
                <c:pt idx="5286">
                  <c:v>40168</c:v>
                </c:pt>
                <c:pt idx="5287">
                  <c:v>40169</c:v>
                </c:pt>
                <c:pt idx="5288">
                  <c:v>40170</c:v>
                </c:pt>
                <c:pt idx="5289">
                  <c:v>40171</c:v>
                </c:pt>
                <c:pt idx="5290">
                  <c:v>40172</c:v>
                </c:pt>
                <c:pt idx="5291">
                  <c:v>40173</c:v>
                </c:pt>
                <c:pt idx="5292">
                  <c:v>40174</c:v>
                </c:pt>
                <c:pt idx="5293">
                  <c:v>40175</c:v>
                </c:pt>
                <c:pt idx="5294">
                  <c:v>40176</c:v>
                </c:pt>
                <c:pt idx="5295">
                  <c:v>40177</c:v>
                </c:pt>
                <c:pt idx="5296">
                  <c:v>40178</c:v>
                </c:pt>
                <c:pt idx="5297">
                  <c:v>40179</c:v>
                </c:pt>
                <c:pt idx="5298">
                  <c:v>40180</c:v>
                </c:pt>
                <c:pt idx="5299">
                  <c:v>40181</c:v>
                </c:pt>
                <c:pt idx="5300">
                  <c:v>40182</c:v>
                </c:pt>
                <c:pt idx="5301">
                  <c:v>40183</c:v>
                </c:pt>
                <c:pt idx="5302">
                  <c:v>40184</c:v>
                </c:pt>
                <c:pt idx="5303">
                  <c:v>40185</c:v>
                </c:pt>
                <c:pt idx="5304">
                  <c:v>40186</c:v>
                </c:pt>
                <c:pt idx="5305">
                  <c:v>40187</c:v>
                </c:pt>
                <c:pt idx="5306">
                  <c:v>40188</c:v>
                </c:pt>
                <c:pt idx="5307">
                  <c:v>40189</c:v>
                </c:pt>
                <c:pt idx="5308">
                  <c:v>40190</c:v>
                </c:pt>
                <c:pt idx="5309">
                  <c:v>40191</c:v>
                </c:pt>
                <c:pt idx="5310">
                  <c:v>40192</c:v>
                </c:pt>
                <c:pt idx="5311">
                  <c:v>40193</c:v>
                </c:pt>
                <c:pt idx="5312">
                  <c:v>40194</c:v>
                </c:pt>
                <c:pt idx="5313">
                  <c:v>40195</c:v>
                </c:pt>
                <c:pt idx="5314">
                  <c:v>40196</c:v>
                </c:pt>
                <c:pt idx="5315">
                  <c:v>40197</c:v>
                </c:pt>
                <c:pt idx="5316">
                  <c:v>40198</c:v>
                </c:pt>
                <c:pt idx="5317">
                  <c:v>40199</c:v>
                </c:pt>
                <c:pt idx="5318">
                  <c:v>40200</c:v>
                </c:pt>
                <c:pt idx="5319">
                  <c:v>40201</c:v>
                </c:pt>
                <c:pt idx="5320">
                  <c:v>40202</c:v>
                </c:pt>
                <c:pt idx="5321">
                  <c:v>40203</c:v>
                </c:pt>
                <c:pt idx="5322">
                  <c:v>40204</c:v>
                </c:pt>
                <c:pt idx="5323">
                  <c:v>40205</c:v>
                </c:pt>
                <c:pt idx="5324">
                  <c:v>40206</c:v>
                </c:pt>
                <c:pt idx="5325">
                  <c:v>40207</c:v>
                </c:pt>
                <c:pt idx="5326">
                  <c:v>40208</c:v>
                </c:pt>
                <c:pt idx="5327">
                  <c:v>40209</c:v>
                </c:pt>
                <c:pt idx="5328">
                  <c:v>40210</c:v>
                </c:pt>
                <c:pt idx="5329">
                  <c:v>40211</c:v>
                </c:pt>
                <c:pt idx="5330">
                  <c:v>40212</c:v>
                </c:pt>
                <c:pt idx="5331">
                  <c:v>40213</c:v>
                </c:pt>
                <c:pt idx="5332">
                  <c:v>40214</c:v>
                </c:pt>
                <c:pt idx="5333">
                  <c:v>40215</c:v>
                </c:pt>
                <c:pt idx="5334">
                  <c:v>40216</c:v>
                </c:pt>
                <c:pt idx="5335">
                  <c:v>40217</c:v>
                </c:pt>
                <c:pt idx="5336">
                  <c:v>40218</c:v>
                </c:pt>
                <c:pt idx="5337">
                  <c:v>40219</c:v>
                </c:pt>
                <c:pt idx="5338">
                  <c:v>40220</c:v>
                </c:pt>
                <c:pt idx="5339">
                  <c:v>40221</c:v>
                </c:pt>
                <c:pt idx="5340">
                  <c:v>40222</c:v>
                </c:pt>
                <c:pt idx="5341">
                  <c:v>40223</c:v>
                </c:pt>
                <c:pt idx="5342">
                  <c:v>40224</c:v>
                </c:pt>
                <c:pt idx="5343">
                  <c:v>40225</c:v>
                </c:pt>
                <c:pt idx="5344">
                  <c:v>40226</c:v>
                </c:pt>
                <c:pt idx="5345">
                  <c:v>40227</c:v>
                </c:pt>
                <c:pt idx="5346">
                  <c:v>40228</c:v>
                </c:pt>
                <c:pt idx="5347">
                  <c:v>40229</c:v>
                </c:pt>
                <c:pt idx="5348">
                  <c:v>40230</c:v>
                </c:pt>
                <c:pt idx="5349">
                  <c:v>40231</c:v>
                </c:pt>
                <c:pt idx="5350">
                  <c:v>40232</c:v>
                </c:pt>
                <c:pt idx="5351">
                  <c:v>40233</c:v>
                </c:pt>
                <c:pt idx="5352">
                  <c:v>40234</c:v>
                </c:pt>
                <c:pt idx="5353">
                  <c:v>40235</c:v>
                </c:pt>
                <c:pt idx="5354">
                  <c:v>40236</c:v>
                </c:pt>
                <c:pt idx="5355">
                  <c:v>40237</c:v>
                </c:pt>
                <c:pt idx="5356">
                  <c:v>40238</c:v>
                </c:pt>
                <c:pt idx="5357">
                  <c:v>40239</c:v>
                </c:pt>
                <c:pt idx="5358">
                  <c:v>40240</c:v>
                </c:pt>
                <c:pt idx="5359">
                  <c:v>40241</c:v>
                </c:pt>
                <c:pt idx="5360">
                  <c:v>40242</c:v>
                </c:pt>
                <c:pt idx="5361">
                  <c:v>40243</c:v>
                </c:pt>
                <c:pt idx="5362">
                  <c:v>40244</c:v>
                </c:pt>
                <c:pt idx="5363">
                  <c:v>40245</c:v>
                </c:pt>
                <c:pt idx="5364">
                  <c:v>40246</c:v>
                </c:pt>
                <c:pt idx="5365">
                  <c:v>40247</c:v>
                </c:pt>
                <c:pt idx="5366">
                  <c:v>40248</c:v>
                </c:pt>
                <c:pt idx="5367">
                  <c:v>40249</c:v>
                </c:pt>
                <c:pt idx="5368">
                  <c:v>40250</c:v>
                </c:pt>
                <c:pt idx="5369">
                  <c:v>40251</c:v>
                </c:pt>
                <c:pt idx="5370">
                  <c:v>40252</c:v>
                </c:pt>
                <c:pt idx="5371">
                  <c:v>40253</c:v>
                </c:pt>
                <c:pt idx="5372">
                  <c:v>40254</c:v>
                </c:pt>
                <c:pt idx="5373">
                  <c:v>40255</c:v>
                </c:pt>
                <c:pt idx="5374">
                  <c:v>40256</c:v>
                </c:pt>
                <c:pt idx="5375">
                  <c:v>40257</c:v>
                </c:pt>
                <c:pt idx="5376">
                  <c:v>40258</c:v>
                </c:pt>
                <c:pt idx="5377">
                  <c:v>40259</c:v>
                </c:pt>
                <c:pt idx="5378">
                  <c:v>40260</c:v>
                </c:pt>
                <c:pt idx="5379">
                  <c:v>40261</c:v>
                </c:pt>
                <c:pt idx="5380">
                  <c:v>40262</c:v>
                </c:pt>
                <c:pt idx="5381">
                  <c:v>40263</c:v>
                </c:pt>
                <c:pt idx="5382">
                  <c:v>40264</c:v>
                </c:pt>
                <c:pt idx="5383">
                  <c:v>40265</c:v>
                </c:pt>
                <c:pt idx="5384">
                  <c:v>40266</c:v>
                </c:pt>
                <c:pt idx="5385">
                  <c:v>40267</c:v>
                </c:pt>
                <c:pt idx="5386">
                  <c:v>40268</c:v>
                </c:pt>
                <c:pt idx="5387">
                  <c:v>40269</c:v>
                </c:pt>
                <c:pt idx="5388">
                  <c:v>40270</c:v>
                </c:pt>
                <c:pt idx="5389">
                  <c:v>40271</c:v>
                </c:pt>
                <c:pt idx="5390">
                  <c:v>40272</c:v>
                </c:pt>
                <c:pt idx="5391">
                  <c:v>40273</c:v>
                </c:pt>
                <c:pt idx="5392">
                  <c:v>40274</c:v>
                </c:pt>
                <c:pt idx="5393">
                  <c:v>40275</c:v>
                </c:pt>
                <c:pt idx="5394">
                  <c:v>40276</c:v>
                </c:pt>
                <c:pt idx="5395">
                  <c:v>40277</c:v>
                </c:pt>
                <c:pt idx="5396">
                  <c:v>40278</c:v>
                </c:pt>
                <c:pt idx="5397">
                  <c:v>40279</c:v>
                </c:pt>
                <c:pt idx="5398">
                  <c:v>40280</c:v>
                </c:pt>
                <c:pt idx="5399">
                  <c:v>40281</c:v>
                </c:pt>
                <c:pt idx="5400">
                  <c:v>40282</c:v>
                </c:pt>
                <c:pt idx="5401">
                  <c:v>40283</c:v>
                </c:pt>
                <c:pt idx="5402">
                  <c:v>40284</c:v>
                </c:pt>
                <c:pt idx="5403">
                  <c:v>40285</c:v>
                </c:pt>
                <c:pt idx="5404">
                  <c:v>40286</c:v>
                </c:pt>
                <c:pt idx="5405">
                  <c:v>40287</c:v>
                </c:pt>
                <c:pt idx="5406">
                  <c:v>40288</c:v>
                </c:pt>
                <c:pt idx="5407">
                  <c:v>40289</c:v>
                </c:pt>
                <c:pt idx="5408">
                  <c:v>40290</c:v>
                </c:pt>
                <c:pt idx="5409">
                  <c:v>40291</c:v>
                </c:pt>
                <c:pt idx="5410">
                  <c:v>40292</c:v>
                </c:pt>
                <c:pt idx="5411">
                  <c:v>40293</c:v>
                </c:pt>
                <c:pt idx="5412">
                  <c:v>40294</c:v>
                </c:pt>
                <c:pt idx="5413">
                  <c:v>40295</c:v>
                </c:pt>
                <c:pt idx="5414">
                  <c:v>40296</c:v>
                </c:pt>
                <c:pt idx="5415">
                  <c:v>40297</c:v>
                </c:pt>
                <c:pt idx="5416">
                  <c:v>40298</c:v>
                </c:pt>
                <c:pt idx="5417">
                  <c:v>40299</c:v>
                </c:pt>
                <c:pt idx="5418">
                  <c:v>40300</c:v>
                </c:pt>
                <c:pt idx="5419">
                  <c:v>40301</c:v>
                </c:pt>
                <c:pt idx="5420">
                  <c:v>40302</c:v>
                </c:pt>
                <c:pt idx="5421">
                  <c:v>40303</c:v>
                </c:pt>
                <c:pt idx="5422">
                  <c:v>40304</c:v>
                </c:pt>
                <c:pt idx="5423">
                  <c:v>40305</c:v>
                </c:pt>
                <c:pt idx="5424">
                  <c:v>40306</c:v>
                </c:pt>
                <c:pt idx="5425">
                  <c:v>40307</c:v>
                </c:pt>
                <c:pt idx="5426">
                  <c:v>40308</c:v>
                </c:pt>
                <c:pt idx="5427">
                  <c:v>40309</c:v>
                </c:pt>
                <c:pt idx="5428">
                  <c:v>40310</c:v>
                </c:pt>
                <c:pt idx="5429">
                  <c:v>40311</c:v>
                </c:pt>
                <c:pt idx="5430">
                  <c:v>40312</c:v>
                </c:pt>
                <c:pt idx="5431">
                  <c:v>40313</c:v>
                </c:pt>
                <c:pt idx="5432">
                  <c:v>40314</c:v>
                </c:pt>
                <c:pt idx="5433">
                  <c:v>40315</c:v>
                </c:pt>
                <c:pt idx="5434">
                  <c:v>40316</c:v>
                </c:pt>
                <c:pt idx="5435">
                  <c:v>40317</c:v>
                </c:pt>
                <c:pt idx="5436">
                  <c:v>40318</c:v>
                </c:pt>
                <c:pt idx="5437">
                  <c:v>40319</c:v>
                </c:pt>
                <c:pt idx="5438">
                  <c:v>40320</c:v>
                </c:pt>
                <c:pt idx="5439">
                  <c:v>40321</c:v>
                </c:pt>
                <c:pt idx="5440">
                  <c:v>40322</c:v>
                </c:pt>
                <c:pt idx="5441">
                  <c:v>40323</c:v>
                </c:pt>
                <c:pt idx="5442">
                  <c:v>40324</c:v>
                </c:pt>
                <c:pt idx="5443">
                  <c:v>40325</c:v>
                </c:pt>
                <c:pt idx="5444">
                  <c:v>40326</c:v>
                </c:pt>
                <c:pt idx="5445">
                  <c:v>40327</c:v>
                </c:pt>
                <c:pt idx="5446">
                  <c:v>40328</c:v>
                </c:pt>
                <c:pt idx="5447">
                  <c:v>40329</c:v>
                </c:pt>
                <c:pt idx="5448">
                  <c:v>40330</c:v>
                </c:pt>
                <c:pt idx="5449">
                  <c:v>40331</c:v>
                </c:pt>
                <c:pt idx="5450">
                  <c:v>40332</c:v>
                </c:pt>
                <c:pt idx="5451">
                  <c:v>40333</c:v>
                </c:pt>
                <c:pt idx="5452">
                  <c:v>40334</c:v>
                </c:pt>
                <c:pt idx="5453">
                  <c:v>40335</c:v>
                </c:pt>
                <c:pt idx="5454">
                  <c:v>40336</c:v>
                </c:pt>
                <c:pt idx="5455">
                  <c:v>40337</c:v>
                </c:pt>
                <c:pt idx="5456">
                  <c:v>40338</c:v>
                </c:pt>
                <c:pt idx="5457">
                  <c:v>40339</c:v>
                </c:pt>
                <c:pt idx="5458">
                  <c:v>40340</c:v>
                </c:pt>
                <c:pt idx="5459">
                  <c:v>40341</c:v>
                </c:pt>
                <c:pt idx="5460">
                  <c:v>40342</c:v>
                </c:pt>
                <c:pt idx="5461">
                  <c:v>40343</c:v>
                </c:pt>
                <c:pt idx="5462">
                  <c:v>40344</c:v>
                </c:pt>
                <c:pt idx="5463">
                  <c:v>40345</c:v>
                </c:pt>
                <c:pt idx="5464">
                  <c:v>40346</c:v>
                </c:pt>
                <c:pt idx="5465">
                  <c:v>40347</c:v>
                </c:pt>
                <c:pt idx="5466">
                  <c:v>40348</c:v>
                </c:pt>
                <c:pt idx="5467">
                  <c:v>40349</c:v>
                </c:pt>
                <c:pt idx="5468">
                  <c:v>40350</c:v>
                </c:pt>
                <c:pt idx="5469">
                  <c:v>40351</c:v>
                </c:pt>
                <c:pt idx="5470">
                  <c:v>40352</c:v>
                </c:pt>
                <c:pt idx="5471">
                  <c:v>40353</c:v>
                </c:pt>
                <c:pt idx="5472">
                  <c:v>40354</c:v>
                </c:pt>
                <c:pt idx="5473">
                  <c:v>40355</c:v>
                </c:pt>
                <c:pt idx="5474">
                  <c:v>40356</c:v>
                </c:pt>
                <c:pt idx="5475">
                  <c:v>40357</c:v>
                </c:pt>
                <c:pt idx="5476">
                  <c:v>40358</c:v>
                </c:pt>
                <c:pt idx="5477">
                  <c:v>40359</c:v>
                </c:pt>
                <c:pt idx="5478">
                  <c:v>40360</c:v>
                </c:pt>
                <c:pt idx="5479">
                  <c:v>40361</c:v>
                </c:pt>
                <c:pt idx="5480">
                  <c:v>40362</c:v>
                </c:pt>
                <c:pt idx="5481">
                  <c:v>40363</c:v>
                </c:pt>
                <c:pt idx="5482">
                  <c:v>40364</c:v>
                </c:pt>
                <c:pt idx="5483">
                  <c:v>40365</c:v>
                </c:pt>
                <c:pt idx="5484">
                  <c:v>40366</c:v>
                </c:pt>
                <c:pt idx="5485">
                  <c:v>40367</c:v>
                </c:pt>
                <c:pt idx="5486">
                  <c:v>40368</c:v>
                </c:pt>
                <c:pt idx="5487">
                  <c:v>40369</c:v>
                </c:pt>
                <c:pt idx="5488">
                  <c:v>40370</c:v>
                </c:pt>
                <c:pt idx="5489">
                  <c:v>40371</c:v>
                </c:pt>
                <c:pt idx="5490">
                  <c:v>40372</c:v>
                </c:pt>
                <c:pt idx="5491">
                  <c:v>40373</c:v>
                </c:pt>
                <c:pt idx="5492">
                  <c:v>40374</c:v>
                </c:pt>
                <c:pt idx="5493">
                  <c:v>40375</c:v>
                </c:pt>
                <c:pt idx="5494">
                  <c:v>40376</c:v>
                </c:pt>
                <c:pt idx="5495">
                  <c:v>40377</c:v>
                </c:pt>
                <c:pt idx="5496">
                  <c:v>40378</c:v>
                </c:pt>
                <c:pt idx="5497">
                  <c:v>40379</c:v>
                </c:pt>
                <c:pt idx="5498">
                  <c:v>40380</c:v>
                </c:pt>
                <c:pt idx="5499">
                  <c:v>40381</c:v>
                </c:pt>
                <c:pt idx="5500">
                  <c:v>40382</c:v>
                </c:pt>
                <c:pt idx="5501">
                  <c:v>40383</c:v>
                </c:pt>
                <c:pt idx="5502">
                  <c:v>40384</c:v>
                </c:pt>
                <c:pt idx="5503">
                  <c:v>40385</c:v>
                </c:pt>
                <c:pt idx="5504">
                  <c:v>40386</c:v>
                </c:pt>
                <c:pt idx="5505">
                  <c:v>40387</c:v>
                </c:pt>
                <c:pt idx="5506">
                  <c:v>40388</c:v>
                </c:pt>
                <c:pt idx="5507">
                  <c:v>40389</c:v>
                </c:pt>
                <c:pt idx="5508">
                  <c:v>40390</c:v>
                </c:pt>
                <c:pt idx="5509">
                  <c:v>40391</c:v>
                </c:pt>
                <c:pt idx="5510">
                  <c:v>40392</c:v>
                </c:pt>
                <c:pt idx="5511">
                  <c:v>40393</c:v>
                </c:pt>
                <c:pt idx="5512">
                  <c:v>40394</c:v>
                </c:pt>
                <c:pt idx="5513">
                  <c:v>40395</c:v>
                </c:pt>
                <c:pt idx="5514">
                  <c:v>40396</c:v>
                </c:pt>
                <c:pt idx="5515">
                  <c:v>40397</c:v>
                </c:pt>
                <c:pt idx="5516">
                  <c:v>40398</c:v>
                </c:pt>
                <c:pt idx="5517">
                  <c:v>40399</c:v>
                </c:pt>
                <c:pt idx="5518">
                  <c:v>40400</c:v>
                </c:pt>
                <c:pt idx="5519">
                  <c:v>40401</c:v>
                </c:pt>
                <c:pt idx="5520">
                  <c:v>40402</c:v>
                </c:pt>
                <c:pt idx="5521">
                  <c:v>40403</c:v>
                </c:pt>
                <c:pt idx="5522">
                  <c:v>40404</c:v>
                </c:pt>
                <c:pt idx="5523">
                  <c:v>40405</c:v>
                </c:pt>
                <c:pt idx="5524">
                  <c:v>40406</c:v>
                </c:pt>
                <c:pt idx="5525">
                  <c:v>40407</c:v>
                </c:pt>
                <c:pt idx="5526">
                  <c:v>40408</c:v>
                </c:pt>
                <c:pt idx="5527">
                  <c:v>40409</c:v>
                </c:pt>
                <c:pt idx="5528">
                  <c:v>40410</c:v>
                </c:pt>
                <c:pt idx="5529">
                  <c:v>40411</c:v>
                </c:pt>
                <c:pt idx="5530">
                  <c:v>40412</c:v>
                </c:pt>
                <c:pt idx="5531">
                  <c:v>40413</c:v>
                </c:pt>
                <c:pt idx="5532">
                  <c:v>40414</c:v>
                </c:pt>
                <c:pt idx="5533">
                  <c:v>40415</c:v>
                </c:pt>
                <c:pt idx="5534">
                  <c:v>40416</c:v>
                </c:pt>
                <c:pt idx="5535">
                  <c:v>40417</c:v>
                </c:pt>
                <c:pt idx="5536">
                  <c:v>40418</c:v>
                </c:pt>
                <c:pt idx="5537">
                  <c:v>40419</c:v>
                </c:pt>
                <c:pt idx="5538">
                  <c:v>40420</c:v>
                </c:pt>
                <c:pt idx="5539">
                  <c:v>40421</c:v>
                </c:pt>
                <c:pt idx="5540">
                  <c:v>40422</c:v>
                </c:pt>
                <c:pt idx="5541">
                  <c:v>40423</c:v>
                </c:pt>
                <c:pt idx="5542">
                  <c:v>40424</c:v>
                </c:pt>
                <c:pt idx="5543">
                  <c:v>40425</c:v>
                </c:pt>
                <c:pt idx="5544">
                  <c:v>40426</c:v>
                </c:pt>
                <c:pt idx="5545">
                  <c:v>40427</c:v>
                </c:pt>
                <c:pt idx="5546">
                  <c:v>40428</c:v>
                </c:pt>
                <c:pt idx="5547">
                  <c:v>40429</c:v>
                </c:pt>
                <c:pt idx="5548">
                  <c:v>40430</c:v>
                </c:pt>
                <c:pt idx="5549">
                  <c:v>40431</c:v>
                </c:pt>
                <c:pt idx="5550">
                  <c:v>40432</c:v>
                </c:pt>
                <c:pt idx="5551">
                  <c:v>40433</c:v>
                </c:pt>
                <c:pt idx="5552">
                  <c:v>40434</c:v>
                </c:pt>
                <c:pt idx="5553">
                  <c:v>40435</c:v>
                </c:pt>
                <c:pt idx="5554">
                  <c:v>40436</c:v>
                </c:pt>
                <c:pt idx="5555">
                  <c:v>40437</c:v>
                </c:pt>
                <c:pt idx="5556">
                  <c:v>40438</c:v>
                </c:pt>
                <c:pt idx="5557">
                  <c:v>40439</c:v>
                </c:pt>
                <c:pt idx="5558">
                  <c:v>40440</c:v>
                </c:pt>
                <c:pt idx="5559">
                  <c:v>40441</c:v>
                </c:pt>
                <c:pt idx="5560">
                  <c:v>40442</c:v>
                </c:pt>
                <c:pt idx="5561">
                  <c:v>40443</c:v>
                </c:pt>
                <c:pt idx="5562">
                  <c:v>40444</c:v>
                </c:pt>
                <c:pt idx="5563">
                  <c:v>40445</c:v>
                </c:pt>
                <c:pt idx="5564">
                  <c:v>40446</c:v>
                </c:pt>
                <c:pt idx="5565">
                  <c:v>40447</c:v>
                </c:pt>
                <c:pt idx="5566">
                  <c:v>40448</c:v>
                </c:pt>
                <c:pt idx="5567">
                  <c:v>40449</c:v>
                </c:pt>
                <c:pt idx="5568">
                  <c:v>40450</c:v>
                </c:pt>
                <c:pt idx="5569">
                  <c:v>40451</c:v>
                </c:pt>
                <c:pt idx="5570">
                  <c:v>40452</c:v>
                </c:pt>
                <c:pt idx="5571">
                  <c:v>40453</c:v>
                </c:pt>
                <c:pt idx="5572">
                  <c:v>40454</c:v>
                </c:pt>
                <c:pt idx="5573">
                  <c:v>40455</c:v>
                </c:pt>
                <c:pt idx="5574">
                  <c:v>40456</c:v>
                </c:pt>
                <c:pt idx="5575">
                  <c:v>40457</c:v>
                </c:pt>
                <c:pt idx="5576">
                  <c:v>40458</c:v>
                </c:pt>
                <c:pt idx="5577">
                  <c:v>40459</c:v>
                </c:pt>
                <c:pt idx="5578">
                  <c:v>40460</c:v>
                </c:pt>
                <c:pt idx="5579">
                  <c:v>40461</c:v>
                </c:pt>
                <c:pt idx="5580">
                  <c:v>40462</c:v>
                </c:pt>
                <c:pt idx="5581">
                  <c:v>40463</c:v>
                </c:pt>
                <c:pt idx="5582">
                  <c:v>40464</c:v>
                </c:pt>
                <c:pt idx="5583">
                  <c:v>40465</c:v>
                </c:pt>
                <c:pt idx="5584">
                  <c:v>40466</c:v>
                </c:pt>
                <c:pt idx="5585">
                  <c:v>40467</c:v>
                </c:pt>
                <c:pt idx="5586">
                  <c:v>40468</c:v>
                </c:pt>
                <c:pt idx="5587">
                  <c:v>40469</c:v>
                </c:pt>
                <c:pt idx="5588">
                  <c:v>40470</c:v>
                </c:pt>
                <c:pt idx="5589">
                  <c:v>40471</c:v>
                </c:pt>
                <c:pt idx="5590">
                  <c:v>40472</c:v>
                </c:pt>
                <c:pt idx="5591">
                  <c:v>40473</c:v>
                </c:pt>
                <c:pt idx="5592">
                  <c:v>40474</c:v>
                </c:pt>
                <c:pt idx="5593">
                  <c:v>40475</c:v>
                </c:pt>
                <c:pt idx="5594">
                  <c:v>40476</c:v>
                </c:pt>
                <c:pt idx="5595">
                  <c:v>40477</c:v>
                </c:pt>
                <c:pt idx="5596">
                  <c:v>40478</c:v>
                </c:pt>
                <c:pt idx="5597">
                  <c:v>40479</c:v>
                </c:pt>
                <c:pt idx="5598">
                  <c:v>40480</c:v>
                </c:pt>
                <c:pt idx="5599">
                  <c:v>40481</c:v>
                </c:pt>
                <c:pt idx="5600">
                  <c:v>40482</c:v>
                </c:pt>
                <c:pt idx="5601">
                  <c:v>40483</c:v>
                </c:pt>
                <c:pt idx="5602">
                  <c:v>40484</c:v>
                </c:pt>
                <c:pt idx="5603">
                  <c:v>40485</c:v>
                </c:pt>
                <c:pt idx="5604">
                  <c:v>40486</c:v>
                </c:pt>
                <c:pt idx="5605">
                  <c:v>40487</c:v>
                </c:pt>
                <c:pt idx="5606">
                  <c:v>40488</c:v>
                </c:pt>
                <c:pt idx="5607">
                  <c:v>40489</c:v>
                </c:pt>
                <c:pt idx="5608">
                  <c:v>40490</c:v>
                </c:pt>
                <c:pt idx="5609">
                  <c:v>40491</c:v>
                </c:pt>
                <c:pt idx="5610">
                  <c:v>40492</c:v>
                </c:pt>
                <c:pt idx="5611">
                  <c:v>40493</c:v>
                </c:pt>
                <c:pt idx="5612">
                  <c:v>40494</c:v>
                </c:pt>
                <c:pt idx="5613">
                  <c:v>40495</c:v>
                </c:pt>
                <c:pt idx="5614">
                  <c:v>40496</c:v>
                </c:pt>
                <c:pt idx="5615">
                  <c:v>40497</c:v>
                </c:pt>
                <c:pt idx="5616">
                  <c:v>40498</c:v>
                </c:pt>
                <c:pt idx="5617">
                  <c:v>40499</c:v>
                </c:pt>
                <c:pt idx="5618">
                  <c:v>40500</c:v>
                </c:pt>
                <c:pt idx="5619">
                  <c:v>40501</c:v>
                </c:pt>
                <c:pt idx="5620">
                  <c:v>40502</c:v>
                </c:pt>
                <c:pt idx="5621">
                  <c:v>40503</c:v>
                </c:pt>
                <c:pt idx="5622">
                  <c:v>40504</c:v>
                </c:pt>
                <c:pt idx="5623">
                  <c:v>40505</c:v>
                </c:pt>
                <c:pt idx="5624">
                  <c:v>40506</c:v>
                </c:pt>
                <c:pt idx="5625">
                  <c:v>40507</c:v>
                </c:pt>
                <c:pt idx="5626">
                  <c:v>40508</c:v>
                </c:pt>
                <c:pt idx="5627">
                  <c:v>40509</c:v>
                </c:pt>
                <c:pt idx="5628">
                  <c:v>40510</c:v>
                </c:pt>
                <c:pt idx="5629">
                  <c:v>40511</c:v>
                </c:pt>
                <c:pt idx="5630">
                  <c:v>40512</c:v>
                </c:pt>
                <c:pt idx="5631">
                  <c:v>40513</c:v>
                </c:pt>
                <c:pt idx="5632">
                  <c:v>40514</c:v>
                </c:pt>
                <c:pt idx="5633">
                  <c:v>40515</c:v>
                </c:pt>
                <c:pt idx="5634">
                  <c:v>40516</c:v>
                </c:pt>
                <c:pt idx="5635">
                  <c:v>40517</c:v>
                </c:pt>
                <c:pt idx="5636">
                  <c:v>40518</c:v>
                </c:pt>
                <c:pt idx="5637">
                  <c:v>40519</c:v>
                </c:pt>
                <c:pt idx="5638">
                  <c:v>40520</c:v>
                </c:pt>
                <c:pt idx="5639">
                  <c:v>40521</c:v>
                </c:pt>
                <c:pt idx="5640">
                  <c:v>40522</c:v>
                </c:pt>
                <c:pt idx="5641">
                  <c:v>40523</c:v>
                </c:pt>
                <c:pt idx="5642">
                  <c:v>40524</c:v>
                </c:pt>
                <c:pt idx="5643">
                  <c:v>40525</c:v>
                </c:pt>
                <c:pt idx="5644">
                  <c:v>40526</c:v>
                </c:pt>
                <c:pt idx="5645">
                  <c:v>40527</c:v>
                </c:pt>
                <c:pt idx="5646">
                  <c:v>40528</c:v>
                </c:pt>
                <c:pt idx="5647">
                  <c:v>40529</c:v>
                </c:pt>
                <c:pt idx="5648">
                  <c:v>40530</c:v>
                </c:pt>
                <c:pt idx="5649">
                  <c:v>40531</c:v>
                </c:pt>
                <c:pt idx="5650">
                  <c:v>40532</c:v>
                </c:pt>
                <c:pt idx="5651">
                  <c:v>40533</c:v>
                </c:pt>
                <c:pt idx="5652">
                  <c:v>40534</c:v>
                </c:pt>
                <c:pt idx="5653">
                  <c:v>40535</c:v>
                </c:pt>
                <c:pt idx="5654">
                  <c:v>40536</c:v>
                </c:pt>
                <c:pt idx="5655">
                  <c:v>40537</c:v>
                </c:pt>
                <c:pt idx="5656">
                  <c:v>40538</c:v>
                </c:pt>
                <c:pt idx="5657">
                  <c:v>40539</c:v>
                </c:pt>
                <c:pt idx="5658">
                  <c:v>40540</c:v>
                </c:pt>
                <c:pt idx="5659">
                  <c:v>40541</c:v>
                </c:pt>
                <c:pt idx="5660">
                  <c:v>40542</c:v>
                </c:pt>
                <c:pt idx="5661">
                  <c:v>40543</c:v>
                </c:pt>
                <c:pt idx="5662">
                  <c:v>40544</c:v>
                </c:pt>
                <c:pt idx="5663">
                  <c:v>40545</c:v>
                </c:pt>
                <c:pt idx="5664">
                  <c:v>40546</c:v>
                </c:pt>
                <c:pt idx="5665">
                  <c:v>40547</c:v>
                </c:pt>
                <c:pt idx="5666">
                  <c:v>40548</c:v>
                </c:pt>
                <c:pt idx="5667">
                  <c:v>40549</c:v>
                </c:pt>
                <c:pt idx="5668">
                  <c:v>40550</c:v>
                </c:pt>
                <c:pt idx="5669">
                  <c:v>40551</c:v>
                </c:pt>
                <c:pt idx="5670">
                  <c:v>40552</c:v>
                </c:pt>
                <c:pt idx="5671">
                  <c:v>40553</c:v>
                </c:pt>
                <c:pt idx="5672">
                  <c:v>40554</c:v>
                </c:pt>
                <c:pt idx="5673">
                  <c:v>40555</c:v>
                </c:pt>
                <c:pt idx="5674">
                  <c:v>40556</c:v>
                </c:pt>
                <c:pt idx="5675">
                  <c:v>40557</c:v>
                </c:pt>
                <c:pt idx="5676">
                  <c:v>40558</c:v>
                </c:pt>
                <c:pt idx="5677">
                  <c:v>40559</c:v>
                </c:pt>
                <c:pt idx="5678">
                  <c:v>40560</c:v>
                </c:pt>
                <c:pt idx="5679">
                  <c:v>40561</c:v>
                </c:pt>
                <c:pt idx="5680">
                  <c:v>40562</c:v>
                </c:pt>
                <c:pt idx="5681">
                  <c:v>40563</c:v>
                </c:pt>
                <c:pt idx="5682">
                  <c:v>40564</c:v>
                </c:pt>
                <c:pt idx="5683">
                  <c:v>40565</c:v>
                </c:pt>
                <c:pt idx="5684">
                  <c:v>40566</c:v>
                </c:pt>
                <c:pt idx="5685">
                  <c:v>40567</c:v>
                </c:pt>
                <c:pt idx="5686">
                  <c:v>40568</c:v>
                </c:pt>
                <c:pt idx="5687">
                  <c:v>40569</c:v>
                </c:pt>
                <c:pt idx="5688">
                  <c:v>40570</c:v>
                </c:pt>
                <c:pt idx="5689">
                  <c:v>40571</c:v>
                </c:pt>
                <c:pt idx="5690">
                  <c:v>40572</c:v>
                </c:pt>
                <c:pt idx="5691">
                  <c:v>40573</c:v>
                </c:pt>
                <c:pt idx="5692">
                  <c:v>40574</c:v>
                </c:pt>
                <c:pt idx="5693">
                  <c:v>40575</c:v>
                </c:pt>
                <c:pt idx="5694">
                  <c:v>40576</c:v>
                </c:pt>
                <c:pt idx="5695">
                  <c:v>40577</c:v>
                </c:pt>
                <c:pt idx="5696">
                  <c:v>40578</c:v>
                </c:pt>
                <c:pt idx="5697">
                  <c:v>40579</c:v>
                </c:pt>
                <c:pt idx="5698">
                  <c:v>40580</c:v>
                </c:pt>
                <c:pt idx="5699">
                  <c:v>40581</c:v>
                </c:pt>
                <c:pt idx="5700">
                  <c:v>40582</c:v>
                </c:pt>
                <c:pt idx="5701">
                  <c:v>40583</c:v>
                </c:pt>
                <c:pt idx="5702">
                  <c:v>40584</c:v>
                </c:pt>
                <c:pt idx="5703">
                  <c:v>40585</c:v>
                </c:pt>
                <c:pt idx="5704">
                  <c:v>40586</c:v>
                </c:pt>
                <c:pt idx="5705">
                  <c:v>40587</c:v>
                </c:pt>
                <c:pt idx="5706">
                  <c:v>40588</c:v>
                </c:pt>
                <c:pt idx="5707">
                  <c:v>40589</c:v>
                </c:pt>
                <c:pt idx="5708">
                  <c:v>40590</c:v>
                </c:pt>
                <c:pt idx="5709">
                  <c:v>40591</c:v>
                </c:pt>
                <c:pt idx="5710">
                  <c:v>40592</c:v>
                </c:pt>
                <c:pt idx="5711">
                  <c:v>40593</c:v>
                </c:pt>
                <c:pt idx="5712">
                  <c:v>40594</c:v>
                </c:pt>
                <c:pt idx="5713">
                  <c:v>40595</c:v>
                </c:pt>
                <c:pt idx="5714">
                  <c:v>40596</c:v>
                </c:pt>
                <c:pt idx="5715">
                  <c:v>40597</c:v>
                </c:pt>
                <c:pt idx="5716">
                  <c:v>40598</c:v>
                </c:pt>
                <c:pt idx="5717">
                  <c:v>40599</c:v>
                </c:pt>
                <c:pt idx="5718">
                  <c:v>40600</c:v>
                </c:pt>
                <c:pt idx="5719">
                  <c:v>40601</c:v>
                </c:pt>
                <c:pt idx="5720">
                  <c:v>40602</c:v>
                </c:pt>
                <c:pt idx="5721">
                  <c:v>40603</c:v>
                </c:pt>
                <c:pt idx="5722">
                  <c:v>40604</c:v>
                </c:pt>
                <c:pt idx="5723">
                  <c:v>40605</c:v>
                </c:pt>
                <c:pt idx="5724">
                  <c:v>40606</c:v>
                </c:pt>
                <c:pt idx="5725">
                  <c:v>40607</c:v>
                </c:pt>
                <c:pt idx="5726">
                  <c:v>40608</c:v>
                </c:pt>
                <c:pt idx="5727">
                  <c:v>40609</c:v>
                </c:pt>
                <c:pt idx="5728">
                  <c:v>40610</c:v>
                </c:pt>
                <c:pt idx="5729">
                  <c:v>40611</c:v>
                </c:pt>
                <c:pt idx="5730">
                  <c:v>40612</c:v>
                </c:pt>
                <c:pt idx="5731">
                  <c:v>40613</c:v>
                </c:pt>
                <c:pt idx="5732">
                  <c:v>40614</c:v>
                </c:pt>
                <c:pt idx="5733">
                  <c:v>40615</c:v>
                </c:pt>
                <c:pt idx="5734">
                  <c:v>40616</c:v>
                </c:pt>
                <c:pt idx="5735">
                  <c:v>40617</c:v>
                </c:pt>
                <c:pt idx="5736">
                  <c:v>40618</c:v>
                </c:pt>
                <c:pt idx="5737">
                  <c:v>40619</c:v>
                </c:pt>
                <c:pt idx="5738">
                  <c:v>40620</c:v>
                </c:pt>
                <c:pt idx="5739">
                  <c:v>40621</c:v>
                </c:pt>
                <c:pt idx="5740">
                  <c:v>40622</c:v>
                </c:pt>
                <c:pt idx="5741">
                  <c:v>40623</c:v>
                </c:pt>
                <c:pt idx="5742">
                  <c:v>40624</c:v>
                </c:pt>
                <c:pt idx="5743">
                  <c:v>40625</c:v>
                </c:pt>
                <c:pt idx="5744">
                  <c:v>40626</c:v>
                </c:pt>
                <c:pt idx="5745">
                  <c:v>40627</c:v>
                </c:pt>
                <c:pt idx="5746">
                  <c:v>40628</c:v>
                </c:pt>
                <c:pt idx="5747">
                  <c:v>40629</c:v>
                </c:pt>
                <c:pt idx="5748">
                  <c:v>40630</c:v>
                </c:pt>
                <c:pt idx="5749">
                  <c:v>40631</c:v>
                </c:pt>
                <c:pt idx="5750">
                  <c:v>40632</c:v>
                </c:pt>
                <c:pt idx="5751">
                  <c:v>40633</c:v>
                </c:pt>
                <c:pt idx="5752">
                  <c:v>40634</c:v>
                </c:pt>
                <c:pt idx="5753">
                  <c:v>40635</c:v>
                </c:pt>
                <c:pt idx="5754">
                  <c:v>40636</c:v>
                </c:pt>
                <c:pt idx="5755">
                  <c:v>40637</c:v>
                </c:pt>
                <c:pt idx="5756">
                  <c:v>40638</c:v>
                </c:pt>
                <c:pt idx="5757">
                  <c:v>40639</c:v>
                </c:pt>
                <c:pt idx="5758">
                  <c:v>40640</c:v>
                </c:pt>
                <c:pt idx="5759">
                  <c:v>40641</c:v>
                </c:pt>
                <c:pt idx="5760">
                  <c:v>40642</c:v>
                </c:pt>
                <c:pt idx="5761">
                  <c:v>40643</c:v>
                </c:pt>
                <c:pt idx="5762">
                  <c:v>40644</c:v>
                </c:pt>
                <c:pt idx="5763">
                  <c:v>40645</c:v>
                </c:pt>
                <c:pt idx="5764">
                  <c:v>40646</c:v>
                </c:pt>
                <c:pt idx="5765">
                  <c:v>40647</c:v>
                </c:pt>
                <c:pt idx="5766">
                  <c:v>40648</c:v>
                </c:pt>
                <c:pt idx="5767">
                  <c:v>40649</c:v>
                </c:pt>
                <c:pt idx="5768">
                  <c:v>40650</c:v>
                </c:pt>
                <c:pt idx="5769">
                  <c:v>40651</c:v>
                </c:pt>
                <c:pt idx="5770">
                  <c:v>40652</c:v>
                </c:pt>
                <c:pt idx="5771">
                  <c:v>40653</c:v>
                </c:pt>
                <c:pt idx="5772">
                  <c:v>40654</c:v>
                </c:pt>
                <c:pt idx="5773">
                  <c:v>40655</c:v>
                </c:pt>
                <c:pt idx="5774">
                  <c:v>40656</c:v>
                </c:pt>
                <c:pt idx="5775">
                  <c:v>40657</c:v>
                </c:pt>
                <c:pt idx="5776">
                  <c:v>40658</c:v>
                </c:pt>
                <c:pt idx="5777">
                  <c:v>40659</c:v>
                </c:pt>
                <c:pt idx="5778">
                  <c:v>40660</c:v>
                </c:pt>
                <c:pt idx="5779">
                  <c:v>40661</c:v>
                </c:pt>
                <c:pt idx="5780">
                  <c:v>40662</c:v>
                </c:pt>
                <c:pt idx="5781">
                  <c:v>40663</c:v>
                </c:pt>
                <c:pt idx="5782">
                  <c:v>40664</c:v>
                </c:pt>
                <c:pt idx="5783">
                  <c:v>40665</c:v>
                </c:pt>
                <c:pt idx="5784">
                  <c:v>40666</c:v>
                </c:pt>
                <c:pt idx="5785">
                  <c:v>40667</c:v>
                </c:pt>
                <c:pt idx="5786">
                  <c:v>40668</c:v>
                </c:pt>
                <c:pt idx="5787">
                  <c:v>40669</c:v>
                </c:pt>
                <c:pt idx="5788">
                  <c:v>40670</c:v>
                </c:pt>
                <c:pt idx="5789">
                  <c:v>40671</c:v>
                </c:pt>
                <c:pt idx="5790">
                  <c:v>40672</c:v>
                </c:pt>
                <c:pt idx="5791">
                  <c:v>40673</c:v>
                </c:pt>
                <c:pt idx="5792">
                  <c:v>40674</c:v>
                </c:pt>
                <c:pt idx="5793">
                  <c:v>40675</c:v>
                </c:pt>
                <c:pt idx="5794">
                  <c:v>40676</c:v>
                </c:pt>
                <c:pt idx="5795">
                  <c:v>40677</c:v>
                </c:pt>
                <c:pt idx="5796">
                  <c:v>40678</c:v>
                </c:pt>
                <c:pt idx="5797">
                  <c:v>40679</c:v>
                </c:pt>
                <c:pt idx="5798">
                  <c:v>40680</c:v>
                </c:pt>
                <c:pt idx="5799">
                  <c:v>40681</c:v>
                </c:pt>
                <c:pt idx="5800">
                  <c:v>40682</c:v>
                </c:pt>
                <c:pt idx="5801">
                  <c:v>40683</c:v>
                </c:pt>
                <c:pt idx="5802">
                  <c:v>40684</c:v>
                </c:pt>
                <c:pt idx="5803">
                  <c:v>40685</c:v>
                </c:pt>
                <c:pt idx="5804">
                  <c:v>40686</c:v>
                </c:pt>
                <c:pt idx="5805">
                  <c:v>40687</c:v>
                </c:pt>
                <c:pt idx="5806">
                  <c:v>40688</c:v>
                </c:pt>
                <c:pt idx="5807">
                  <c:v>40689</c:v>
                </c:pt>
                <c:pt idx="5808">
                  <c:v>40690</c:v>
                </c:pt>
                <c:pt idx="5809">
                  <c:v>40691</c:v>
                </c:pt>
                <c:pt idx="5810">
                  <c:v>40692</c:v>
                </c:pt>
                <c:pt idx="5811">
                  <c:v>40693</c:v>
                </c:pt>
                <c:pt idx="5812">
                  <c:v>40694</c:v>
                </c:pt>
                <c:pt idx="5813">
                  <c:v>40695</c:v>
                </c:pt>
                <c:pt idx="5814">
                  <c:v>40696</c:v>
                </c:pt>
                <c:pt idx="5815">
                  <c:v>40697</c:v>
                </c:pt>
                <c:pt idx="5816">
                  <c:v>40698</c:v>
                </c:pt>
                <c:pt idx="5817">
                  <c:v>40699</c:v>
                </c:pt>
                <c:pt idx="5818">
                  <c:v>40700</c:v>
                </c:pt>
                <c:pt idx="5819">
                  <c:v>40701</c:v>
                </c:pt>
                <c:pt idx="5820">
                  <c:v>40702</c:v>
                </c:pt>
                <c:pt idx="5821">
                  <c:v>40703</c:v>
                </c:pt>
                <c:pt idx="5822">
                  <c:v>40704</c:v>
                </c:pt>
                <c:pt idx="5823">
                  <c:v>40705</c:v>
                </c:pt>
                <c:pt idx="5824">
                  <c:v>40706</c:v>
                </c:pt>
                <c:pt idx="5825">
                  <c:v>40707</c:v>
                </c:pt>
                <c:pt idx="5826">
                  <c:v>40708</c:v>
                </c:pt>
                <c:pt idx="5827">
                  <c:v>40709</c:v>
                </c:pt>
                <c:pt idx="5828">
                  <c:v>40710</c:v>
                </c:pt>
                <c:pt idx="5829">
                  <c:v>40711</c:v>
                </c:pt>
                <c:pt idx="5830">
                  <c:v>40712</c:v>
                </c:pt>
                <c:pt idx="5831">
                  <c:v>40713</c:v>
                </c:pt>
                <c:pt idx="5832">
                  <c:v>40714</c:v>
                </c:pt>
                <c:pt idx="5833">
                  <c:v>40715</c:v>
                </c:pt>
                <c:pt idx="5834">
                  <c:v>40716</c:v>
                </c:pt>
                <c:pt idx="5835">
                  <c:v>40717</c:v>
                </c:pt>
                <c:pt idx="5836">
                  <c:v>40718</c:v>
                </c:pt>
                <c:pt idx="5837">
                  <c:v>40719</c:v>
                </c:pt>
                <c:pt idx="5838">
                  <c:v>40720</c:v>
                </c:pt>
                <c:pt idx="5839">
                  <c:v>40721</c:v>
                </c:pt>
                <c:pt idx="5840">
                  <c:v>40722</c:v>
                </c:pt>
                <c:pt idx="5841">
                  <c:v>40723</c:v>
                </c:pt>
                <c:pt idx="5842">
                  <c:v>40724</c:v>
                </c:pt>
                <c:pt idx="5843">
                  <c:v>40725</c:v>
                </c:pt>
                <c:pt idx="5844">
                  <c:v>40726</c:v>
                </c:pt>
                <c:pt idx="5845">
                  <c:v>40727</c:v>
                </c:pt>
                <c:pt idx="5846">
                  <c:v>40728</c:v>
                </c:pt>
                <c:pt idx="5847">
                  <c:v>40729</c:v>
                </c:pt>
                <c:pt idx="5848">
                  <c:v>40730</c:v>
                </c:pt>
                <c:pt idx="5849">
                  <c:v>40731</c:v>
                </c:pt>
                <c:pt idx="5850">
                  <c:v>40732</c:v>
                </c:pt>
                <c:pt idx="5851">
                  <c:v>40733</c:v>
                </c:pt>
                <c:pt idx="5852">
                  <c:v>40734</c:v>
                </c:pt>
                <c:pt idx="5853">
                  <c:v>40735</c:v>
                </c:pt>
                <c:pt idx="5854">
                  <c:v>40736</c:v>
                </c:pt>
                <c:pt idx="5855">
                  <c:v>40737</c:v>
                </c:pt>
                <c:pt idx="5856">
                  <c:v>40738</c:v>
                </c:pt>
                <c:pt idx="5857">
                  <c:v>40739</c:v>
                </c:pt>
                <c:pt idx="5858">
                  <c:v>40740</c:v>
                </c:pt>
                <c:pt idx="5859">
                  <c:v>40741</c:v>
                </c:pt>
                <c:pt idx="5860">
                  <c:v>40742</c:v>
                </c:pt>
                <c:pt idx="5861">
                  <c:v>40743</c:v>
                </c:pt>
                <c:pt idx="5862">
                  <c:v>40744</c:v>
                </c:pt>
                <c:pt idx="5863">
                  <c:v>40745</c:v>
                </c:pt>
                <c:pt idx="5864">
                  <c:v>40746</c:v>
                </c:pt>
                <c:pt idx="5865">
                  <c:v>40747</c:v>
                </c:pt>
                <c:pt idx="5866">
                  <c:v>40748</c:v>
                </c:pt>
                <c:pt idx="5867">
                  <c:v>40749</c:v>
                </c:pt>
                <c:pt idx="5868">
                  <c:v>40750</c:v>
                </c:pt>
                <c:pt idx="5869">
                  <c:v>40751</c:v>
                </c:pt>
                <c:pt idx="5870">
                  <c:v>40752</c:v>
                </c:pt>
                <c:pt idx="5871">
                  <c:v>40753</c:v>
                </c:pt>
                <c:pt idx="5872">
                  <c:v>40754</c:v>
                </c:pt>
                <c:pt idx="5873">
                  <c:v>40755</c:v>
                </c:pt>
                <c:pt idx="5874">
                  <c:v>40756</c:v>
                </c:pt>
                <c:pt idx="5875">
                  <c:v>40757</c:v>
                </c:pt>
                <c:pt idx="5876">
                  <c:v>40758</c:v>
                </c:pt>
                <c:pt idx="5877">
                  <c:v>40759</c:v>
                </c:pt>
                <c:pt idx="5878">
                  <c:v>40760</c:v>
                </c:pt>
                <c:pt idx="5879">
                  <c:v>40761</c:v>
                </c:pt>
                <c:pt idx="5880">
                  <c:v>40762</c:v>
                </c:pt>
                <c:pt idx="5881">
                  <c:v>40763</c:v>
                </c:pt>
                <c:pt idx="5882">
                  <c:v>40764</c:v>
                </c:pt>
                <c:pt idx="5883">
                  <c:v>40765</c:v>
                </c:pt>
                <c:pt idx="5884">
                  <c:v>40766</c:v>
                </c:pt>
                <c:pt idx="5885">
                  <c:v>40767</c:v>
                </c:pt>
                <c:pt idx="5886">
                  <c:v>40768</c:v>
                </c:pt>
                <c:pt idx="5887">
                  <c:v>40769</c:v>
                </c:pt>
                <c:pt idx="5888">
                  <c:v>40770</c:v>
                </c:pt>
                <c:pt idx="5889">
                  <c:v>40771</c:v>
                </c:pt>
                <c:pt idx="5890">
                  <c:v>40772</c:v>
                </c:pt>
                <c:pt idx="5891">
                  <c:v>40773</c:v>
                </c:pt>
                <c:pt idx="5892">
                  <c:v>40774</c:v>
                </c:pt>
                <c:pt idx="5893">
                  <c:v>40775</c:v>
                </c:pt>
                <c:pt idx="5894">
                  <c:v>40776</c:v>
                </c:pt>
                <c:pt idx="5895">
                  <c:v>40777</c:v>
                </c:pt>
                <c:pt idx="5896">
                  <c:v>40778</c:v>
                </c:pt>
                <c:pt idx="5897">
                  <c:v>40779</c:v>
                </c:pt>
                <c:pt idx="5898">
                  <c:v>40780</c:v>
                </c:pt>
                <c:pt idx="5899">
                  <c:v>40781</c:v>
                </c:pt>
                <c:pt idx="5900">
                  <c:v>40782</c:v>
                </c:pt>
                <c:pt idx="5901">
                  <c:v>40783</c:v>
                </c:pt>
                <c:pt idx="5902">
                  <c:v>40784</c:v>
                </c:pt>
                <c:pt idx="5903">
                  <c:v>40785</c:v>
                </c:pt>
                <c:pt idx="5904">
                  <c:v>40786</c:v>
                </c:pt>
                <c:pt idx="5905">
                  <c:v>40787</c:v>
                </c:pt>
                <c:pt idx="5906">
                  <c:v>40788</c:v>
                </c:pt>
                <c:pt idx="5907">
                  <c:v>40789</c:v>
                </c:pt>
                <c:pt idx="5908">
                  <c:v>40790</c:v>
                </c:pt>
                <c:pt idx="5909">
                  <c:v>40791</c:v>
                </c:pt>
                <c:pt idx="5910">
                  <c:v>40792</c:v>
                </c:pt>
                <c:pt idx="5911">
                  <c:v>40793</c:v>
                </c:pt>
                <c:pt idx="5912">
                  <c:v>40794</c:v>
                </c:pt>
                <c:pt idx="5913">
                  <c:v>40795</c:v>
                </c:pt>
                <c:pt idx="5914">
                  <c:v>40796</c:v>
                </c:pt>
                <c:pt idx="5915">
                  <c:v>40797</c:v>
                </c:pt>
                <c:pt idx="5916">
                  <c:v>40798</c:v>
                </c:pt>
                <c:pt idx="5917">
                  <c:v>40799</c:v>
                </c:pt>
                <c:pt idx="5918">
                  <c:v>40800</c:v>
                </c:pt>
                <c:pt idx="5919">
                  <c:v>40801</c:v>
                </c:pt>
                <c:pt idx="5920">
                  <c:v>40802</c:v>
                </c:pt>
                <c:pt idx="5921">
                  <c:v>40803</c:v>
                </c:pt>
                <c:pt idx="5922">
                  <c:v>40804</c:v>
                </c:pt>
                <c:pt idx="5923">
                  <c:v>40805</c:v>
                </c:pt>
                <c:pt idx="5924">
                  <c:v>40806</c:v>
                </c:pt>
                <c:pt idx="5925">
                  <c:v>40807</c:v>
                </c:pt>
                <c:pt idx="5926">
                  <c:v>40808</c:v>
                </c:pt>
                <c:pt idx="5927">
                  <c:v>40809</c:v>
                </c:pt>
                <c:pt idx="5928">
                  <c:v>40810</c:v>
                </c:pt>
                <c:pt idx="5929">
                  <c:v>40811</c:v>
                </c:pt>
                <c:pt idx="5930">
                  <c:v>40812</c:v>
                </c:pt>
                <c:pt idx="5931">
                  <c:v>40813</c:v>
                </c:pt>
                <c:pt idx="5932">
                  <c:v>40814</c:v>
                </c:pt>
                <c:pt idx="5933">
                  <c:v>40815</c:v>
                </c:pt>
                <c:pt idx="5934">
                  <c:v>40816</c:v>
                </c:pt>
                <c:pt idx="5935">
                  <c:v>40817</c:v>
                </c:pt>
                <c:pt idx="5936">
                  <c:v>40818</c:v>
                </c:pt>
                <c:pt idx="5937">
                  <c:v>40819</c:v>
                </c:pt>
                <c:pt idx="5938">
                  <c:v>40820</c:v>
                </c:pt>
                <c:pt idx="5939">
                  <c:v>40821</c:v>
                </c:pt>
                <c:pt idx="5940">
                  <c:v>40822</c:v>
                </c:pt>
                <c:pt idx="5941">
                  <c:v>40823</c:v>
                </c:pt>
                <c:pt idx="5942">
                  <c:v>40824</c:v>
                </c:pt>
                <c:pt idx="5943">
                  <c:v>40825</c:v>
                </c:pt>
                <c:pt idx="5944">
                  <c:v>40826</c:v>
                </c:pt>
                <c:pt idx="5945">
                  <c:v>40827</c:v>
                </c:pt>
                <c:pt idx="5946">
                  <c:v>40828</c:v>
                </c:pt>
                <c:pt idx="5947">
                  <c:v>40829</c:v>
                </c:pt>
                <c:pt idx="5948">
                  <c:v>40830</c:v>
                </c:pt>
                <c:pt idx="5949">
                  <c:v>40831</c:v>
                </c:pt>
                <c:pt idx="5950">
                  <c:v>40832</c:v>
                </c:pt>
                <c:pt idx="5951">
                  <c:v>40833</c:v>
                </c:pt>
                <c:pt idx="5952">
                  <c:v>40834</c:v>
                </c:pt>
                <c:pt idx="5953">
                  <c:v>40835</c:v>
                </c:pt>
                <c:pt idx="5954">
                  <c:v>40836</c:v>
                </c:pt>
                <c:pt idx="5955">
                  <c:v>40837</c:v>
                </c:pt>
                <c:pt idx="5956">
                  <c:v>40838</c:v>
                </c:pt>
                <c:pt idx="5957">
                  <c:v>40839</c:v>
                </c:pt>
                <c:pt idx="5958">
                  <c:v>40840</c:v>
                </c:pt>
                <c:pt idx="5959">
                  <c:v>40841</c:v>
                </c:pt>
                <c:pt idx="5960">
                  <c:v>40842</c:v>
                </c:pt>
                <c:pt idx="5961">
                  <c:v>40843</c:v>
                </c:pt>
                <c:pt idx="5962">
                  <c:v>40844</c:v>
                </c:pt>
                <c:pt idx="5963">
                  <c:v>40845</c:v>
                </c:pt>
                <c:pt idx="5964">
                  <c:v>40846</c:v>
                </c:pt>
                <c:pt idx="5965">
                  <c:v>40847</c:v>
                </c:pt>
                <c:pt idx="5966">
                  <c:v>40848</c:v>
                </c:pt>
                <c:pt idx="5967">
                  <c:v>40849</c:v>
                </c:pt>
                <c:pt idx="5968">
                  <c:v>40850</c:v>
                </c:pt>
                <c:pt idx="5969">
                  <c:v>40851</c:v>
                </c:pt>
                <c:pt idx="5970">
                  <c:v>40852</c:v>
                </c:pt>
                <c:pt idx="5971">
                  <c:v>40853</c:v>
                </c:pt>
                <c:pt idx="5972">
                  <c:v>40854</c:v>
                </c:pt>
                <c:pt idx="5973">
                  <c:v>40855</c:v>
                </c:pt>
                <c:pt idx="5974">
                  <c:v>40856</c:v>
                </c:pt>
                <c:pt idx="5975">
                  <c:v>40857</c:v>
                </c:pt>
                <c:pt idx="5976">
                  <c:v>40858</c:v>
                </c:pt>
                <c:pt idx="5977">
                  <c:v>40859</c:v>
                </c:pt>
                <c:pt idx="5978">
                  <c:v>40860</c:v>
                </c:pt>
                <c:pt idx="5979">
                  <c:v>40861</c:v>
                </c:pt>
                <c:pt idx="5980">
                  <c:v>40862</c:v>
                </c:pt>
                <c:pt idx="5981">
                  <c:v>40863</c:v>
                </c:pt>
                <c:pt idx="5982">
                  <c:v>40864</c:v>
                </c:pt>
                <c:pt idx="5983">
                  <c:v>40865</c:v>
                </c:pt>
                <c:pt idx="5984">
                  <c:v>40866</c:v>
                </c:pt>
                <c:pt idx="5985">
                  <c:v>40867</c:v>
                </c:pt>
                <c:pt idx="5986">
                  <c:v>40868</c:v>
                </c:pt>
                <c:pt idx="5987">
                  <c:v>40869</c:v>
                </c:pt>
                <c:pt idx="5988">
                  <c:v>40870</c:v>
                </c:pt>
                <c:pt idx="5989">
                  <c:v>40871</c:v>
                </c:pt>
                <c:pt idx="5990">
                  <c:v>40872</c:v>
                </c:pt>
                <c:pt idx="5991">
                  <c:v>40873</c:v>
                </c:pt>
                <c:pt idx="5992">
                  <c:v>40874</c:v>
                </c:pt>
                <c:pt idx="5993">
                  <c:v>40875</c:v>
                </c:pt>
                <c:pt idx="5994">
                  <c:v>40876</c:v>
                </c:pt>
                <c:pt idx="5995">
                  <c:v>40877</c:v>
                </c:pt>
                <c:pt idx="5996">
                  <c:v>40878</c:v>
                </c:pt>
                <c:pt idx="5997">
                  <c:v>40879</c:v>
                </c:pt>
                <c:pt idx="5998">
                  <c:v>40880</c:v>
                </c:pt>
                <c:pt idx="5999">
                  <c:v>40881</c:v>
                </c:pt>
                <c:pt idx="6000">
                  <c:v>40882</c:v>
                </c:pt>
                <c:pt idx="6001">
                  <c:v>40883</c:v>
                </c:pt>
                <c:pt idx="6002">
                  <c:v>40884</c:v>
                </c:pt>
                <c:pt idx="6003">
                  <c:v>40885</c:v>
                </c:pt>
                <c:pt idx="6004">
                  <c:v>40886</c:v>
                </c:pt>
                <c:pt idx="6005">
                  <c:v>40887</c:v>
                </c:pt>
                <c:pt idx="6006">
                  <c:v>40888</c:v>
                </c:pt>
                <c:pt idx="6007">
                  <c:v>40889</c:v>
                </c:pt>
                <c:pt idx="6008">
                  <c:v>40890</c:v>
                </c:pt>
                <c:pt idx="6009">
                  <c:v>40891</c:v>
                </c:pt>
                <c:pt idx="6010">
                  <c:v>40892</c:v>
                </c:pt>
                <c:pt idx="6011">
                  <c:v>40893</c:v>
                </c:pt>
                <c:pt idx="6012">
                  <c:v>40894</c:v>
                </c:pt>
                <c:pt idx="6013">
                  <c:v>40895</c:v>
                </c:pt>
                <c:pt idx="6014">
                  <c:v>40896</c:v>
                </c:pt>
                <c:pt idx="6015">
                  <c:v>40897</c:v>
                </c:pt>
                <c:pt idx="6016">
                  <c:v>40898</c:v>
                </c:pt>
                <c:pt idx="6017">
                  <c:v>40899</c:v>
                </c:pt>
                <c:pt idx="6018">
                  <c:v>40900</c:v>
                </c:pt>
                <c:pt idx="6019">
                  <c:v>40901</c:v>
                </c:pt>
                <c:pt idx="6020">
                  <c:v>40902</c:v>
                </c:pt>
                <c:pt idx="6021">
                  <c:v>40903</c:v>
                </c:pt>
                <c:pt idx="6022">
                  <c:v>40904</c:v>
                </c:pt>
                <c:pt idx="6023">
                  <c:v>40905</c:v>
                </c:pt>
                <c:pt idx="6024">
                  <c:v>40906</c:v>
                </c:pt>
                <c:pt idx="6025">
                  <c:v>40907</c:v>
                </c:pt>
                <c:pt idx="6026">
                  <c:v>40908</c:v>
                </c:pt>
                <c:pt idx="6027">
                  <c:v>40909</c:v>
                </c:pt>
                <c:pt idx="6028">
                  <c:v>40910</c:v>
                </c:pt>
                <c:pt idx="6029">
                  <c:v>40911</c:v>
                </c:pt>
                <c:pt idx="6030">
                  <c:v>40912</c:v>
                </c:pt>
                <c:pt idx="6031">
                  <c:v>40913</c:v>
                </c:pt>
                <c:pt idx="6032">
                  <c:v>40914</c:v>
                </c:pt>
                <c:pt idx="6033">
                  <c:v>40915</c:v>
                </c:pt>
                <c:pt idx="6034">
                  <c:v>40916</c:v>
                </c:pt>
                <c:pt idx="6035">
                  <c:v>40917</c:v>
                </c:pt>
                <c:pt idx="6036">
                  <c:v>40918</c:v>
                </c:pt>
                <c:pt idx="6037">
                  <c:v>40919</c:v>
                </c:pt>
                <c:pt idx="6038">
                  <c:v>40920</c:v>
                </c:pt>
                <c:pt idx="6039">
                  <c:v>40921</c:v>
                </c:pt>
                <c:pt idx="6040">
                  <c:v>40922</c:v>
                </c:pt>
                <c:pt idx="6041">
                  <c:v>40923</c:v>
                </c:pt>
                <c:pt idx="6042">
                  <c:v>40924</c:v>
                </c:pt>
                <c:pt idx="6043">
                  <c:v>40925</c:v>
                </c:pt>
                <c:pt idx="6044">
                  <c:v>40926</c:v>
                </c:pt>
                <c:pt idx="6045">
                  <c:v>40927</c:v>
                </c:pt>
                <c:pt idx="6046">
                  <c:v>40928</c:v>
                </c:pt>
                <c:pt idx="6047">
                  <c:v>40929</c:v>
                </c:pt>
                <c:pt idx="6048">
                  <c:v>40930</c:v>
                </c:pt>
                <c:pt idx="6049">
                  <c:v>40931</c:v>
                </c:pt>
                <c:pt idx="6050">
                  <c:v>40932</c:v>
                </c:pt>
                <c:pt idx="6051">
                  <c:v>40933</c:v>
                </c:pt>
                <c:pt idx="6052">
                  <c:v>40934</c:v>
                </c:pt>
                <c:pt idx="6053">
                  <c:v>40935</c:v>
                </c:pt>
                <c:pt idx="6054">
                  <c:v>40936</c:v>
                </c:pt>
                <c:pt idx="6055">
                  <c:v>40937</c:v>
                </c:pt>
                <c:pt idx="6056">
                  <c:v>40938</c:v>
                </c:pt>
                <c:pt idx="6057">
                  <c:v>40939</c:v>
                </c:pt>
                <c:pt idx="6058">
                  <c:v>40940</c:v>
                </c:pt>
                <c:pt idx="6059">
                  <c:v>40941</c:v>
                </c:pt>
                <c:pt idx="6060">
                  <c:v>40942</c:v>
                </c:pt>
                <c:pt idx="6061">
                  <c:v>40943</c:v>
                </c:pt>
                <c:pt idx="6062">
                  <c:v>40944</c:v>
                </c:pt>
                <c:pt idx="6063">
                  <c:v>40945</c:v>
                </c:pt>
                <c:pt idx="6064">
                  <c:v>40946</c:v>
                </c:pt>
                <c:pt idx="6065">
                  <c:v>40947</c:v>
                </c:pt>
                <c:pt idx="6066">
                  <c:v>40948</c:v>
                </c:pt>
                <c:pt idx="6067">
                  <c:v>40949</c:v>
                </c:pt>
                <c:pt idx="6068">
                  <c:v>40950</c:v>
                </c:pt>
                <c:pt idx="6069">
                  <c:v>40951</c:v>
                </c:pt>
                <c:pt idx="6070">
                  <c:v>40952</c:v>
                </c:pt>
                <c:pt idx="6071">
                  <c:v>40953</c:v>
                </c:pt>
                <c:pt idx="6072">
                  <c:v>40954</c:v>
                </c:pt>
                <c:pt idx="6073">
                  <c:v>40955</c:v>
                </c:pt>
                <c:pt idx="6074">
                  <c:v>40956</c:v>
                </c:pt>
                <c:pt idx="6075">
                  <c:v>40957</c:v>
                </c:pt>
                <c:pt idx="6076">
                  <c:v>40958</c:v>
                </c:pt>
                <c:pt idx="6077">
                  <c:v>40959</c:v>
                </c:pt>
                <c:pt idx="6078">
                  <c:v>40960</c:v>
                </c:pt>
                <c:pt idx="6079">
                  <c:v>40961</c:v>
                </c:pt>
                <c:pt idx="6080">
                  <c:v>40962</c:v>
                </c:pt>
                <c:pt idx="6081">
                  <c:v>40963</c:v>
                </c:pt>
                <c:pt idx="6082">
                  <c:v>40964</c:v>
                </c:pt>
                <c:pt idx="6083">
                  <c:v>40965</c:v>
                </c:pt>
                <c:pt idx="6084">
                  <c:v>40966</c:v>
                </c:pt>
                <c:pt idx="6085">
                  <c:v>40967</c:v>
                </c:pt>
                <c:pt idx="6086">
                  <c:v>40968</c:v>
                </c:pt>
                <c:pt idx="6087">
                  <c:v>40969</c:v>
                </c:pt>
                <c:pt idx="6088">
                  <c:v>40970</c:v>
                </c:pt>
                <c:pt idx="6089">
                  <c:v>40971</c:v>
                </c:pt>
                <c:pt idx="6090">
                  <c:v>40972</c:v>
                </c:pt>
                <c:pt idx="6091">
                  <c:v>40973</c:v>
                </c:pt>
                <c:pt idx="6092">
                  <c:v>40974</c:v>
                </c:pt>
                <c:pt idx="6093">
                  <c:v>40975</c:v>
                </c:pt>
                <c:pt idx="6094">
                  <c:v>40976</c:v>
                </c:pt>
                <c:pt idx="6095">
                  <c:v>40977</c:v>
                </c:pt>
                <c:pt idx="6096">
                  <c:v>40978</c:v>
                </c:pt>
                <c:pt idx="6097">
                  <c:v>40979</c:v>
                </c:pt>
                <c:pt idx="6098">
                  <c:v>40980</c:v>
                </c:pt>
                <c:pt idx="6099">
                  <c:v>40981</c:v>
                </c:pt>
                <c:pt idx="6100">
                  <c:v>40982</c:v>
                </c:pt>
                <c:pt idx="6101">
                  <c:v>40983</c:v>
                </c:pt>
                <c:pt idx="6102">
                  <c:v>40984</c:v>
                </c:pt>
                <c:pt idx="6103">
                  <c:v>40985</c:v>
                </c:pt>
                <c:pt idx="6104">
                  <c:v>40986</c:v>
                </c:pt>
                <c:pt idx="6105">
                  <c:v>40987</c:v>
                </c:pt>
                <c:pt idx="6106">
                  <c:v>40988</c:v>
                </c:pt>
                <c:pt idx="6107">
                  <c:v>40989</c:v>
                </c:pt>
                <c:pt idx="6108">
                  <c:v>40990</c:v>
                </c:pt>
                <c:pt idx="6109">
                  <c:v>40991</c:v>
                </c:pt>
                <c:pt idx="6110">
                  <c:v>40992</c:v>
                </c:pt>
                <c:pt idx="6111">
                  <c:v>40993</c:v>
                </c:pt>
                <c:pt idx="6112">
                  <c:v>40994</c:v>
                </c:pt>
                <c:pt idx="6113">
                  <c:v>40995</c:v>
                </c:pt>
                <c:pt idx="6114">
                  <c:v>40996</c:v>
                </c:pt>
                <c:pt idx="6115">
                  <c:v>40997</c:v>
                </c:pt>
                <c:pt idx="6116">
                  <c:v>40998</c:v>
                </c:pt>
                <c:pt idx="6117">
                  <c:v>40999</c:v>
                </c:pt>
                <c:pt idx="6118">
                  <c:v>41000</c:v>
                </c:pt>
                <c:pt idx="6119">
                  <c:v>41001</c:v>
                </c:pt>
                <c:pt idx="6120">
                  <c:v>41002</c:v>
                </c:pt>
                <c:pt idx="6121">
                  <c:v>41003</c:v>
                </c:pt>
                <c:pt idx="6122">
                  <c:v>41004</c:v>
                </c:pt>
                <c:pt idx="6123">
                  <c:v>41005</c:v>
                </c:pt>
                <c:pt idx="6124">
                  <c:v>41006</c:v>
                </c:pt>
                <c:pt idx="6125">
                  <c:v>41007</c:v>
                </c:pt>
                <c:pt idx="6126">
                  <c:v>41008</c:v>
                </c:pt>
                <c:pt idx="6127">
                  <c:v>41009</c:v>
                </c:pt>
                <c:pt idx="6128">
                  <c:v>41010</c:v>
                </c:pt>
                <c:pt idx="6129">
                  <c:v>41011</c:v>
                </c:pt>
                <c:pt idx="6130">
                  <c:v>41012</c:v>
                </c:pt>
                <c:pt idx="6131">
                  <c:v>41013</c:v>
                </c:pt>
                <c:pt idx="6132">
                  <c:v>41014</c:v>
                </c:pt>
                <c:pt idx="6133">
                  <c:v>41015</c:v>
                </c:pt>
                <c:pt idx="6134">
                  <c:v>41016</c:v>
                </c:pt>
                <c:pt idx="6135">
                  <c:v>41017</c:v>
                </c:pt>
                <c:pt idx="6136">
                  <c:v>41018</c:v>
                </c:pt>
                <c:pt idx="6137">
                  <c:v>41019</c:v>
                </c:pt>
                <c:pt idx="6138">
                  <c:v>41020</c:v>
                </c:pt>
                <c:pt idx="6139">
                  <c:v>41021</c:v>
                </c:pt>
                <c:pt idx="6140">
                  <c:v>41022</c:v>
                </c:pt>
                <c:pt idx="6141">
                  <c:v>41023</c:v>
                </c:pt>
                <c:pt idx="6142">
                  <c:v>41024</c:v>
                </c:pt>
                <c:pt idx="6143">
                  <c:v>41025</c:v>
                </c:pt>
                <c:pt idx="6144">
                  <c:v>41026</c:v>
                </c:pt>
                <c:pt idx="6145">
                  <c:v>41027</c:v>
                </c:pt>
                <c:pt idx="6146">
                  <c:v>41028</c:v>
                </c:pt>
                <c:pt idx="6147">
                  <c:v>41029</c:v>
                </c:pt>
                <c:pt idx="6148">
                  <c:v>41030</c:v>
                </c:pt>
                <c:pt idx="6149">
                  <c:v>41031</c:v>
                </c:pt>
                <c:pt idx="6150">
                  <c:v>41032</c:v>
                </c:pt>
                <c:pt idx="6151">
                  <c:v>41033</c:v>
                </c:pt>
                <c:pt idx="6152">
                  <c:v>41034</c:v>
                </c:pt>
                <c:pt idx="6153">
                  <c:v>41035</c:v>
                </c:pt>
                <c:pt idx="6154">
                  <c:v>41036</c:v>
                </c:pt>
                <c:pt idx="6155">
                  <c:v>41037</c:v>
                </c:pt>
                <c:pt idx="6156">
                  <c:v>41038</c:v>
                </c:pt>
                <c:pt idx="6157">
                  <c:v>41039</c:v>
                </c:pt>
                <c:pt idx="6158">
                  <c:v>41040</c:v>
                </c:pt>
                <c:pt idx="6159">
                  <c:v>41041</c:v>
                </c:pt>
                <c:pt idx="6160">
                  <c:v>41042</c:v>
                </c:pt>
                <c:pt idx="6161">
                  <c:v>41043</c:v>
                </c:pt>
                <c:pt idx="6162">
                  <c:v>41044</c:v>
                </c:pt>
                <c:pt idx="6163">
                  <c:v>41045</c:v>
                </c:pt>
                <c:pt idx="6164">
                  <c:v>41046</c:v>
                </c:pt>
                <c:pt idx="6165">
                  <c:v>41047</c:v>
                </c:pt>
                <c:pt idx="6166">
                  <c:v>41048</c:v>
                </c:pt>
                <c:pt idx="6167">
                  <c:v>41049</c:v>
                </c:pt>
                <c:pt idx="6168">
                  <c:v>41050</c:v>
                </c:pt>
                <c:pt idx="6169">
                  <c:v>41051</c:v>
                </c:pt>
                <c:pt idx="6170">
                  <c:v>41052</c:v>
                </c:pt>
                <c:pt idx="6171">
                  <c:v>41053</c:v>
                </c:pt>
                <c:pt idx="6172">
                  <c:v>41054</c:v>
                </c:pt>
                <c:pt idx="6173">
                  <c:v>41055</c:v>
                </c:pt>
                <c:pt idx="6174">
                  <c:v>41056</c:v>
                </c:pt>
                <c:pt idx="6175">
                  <c:v>41057</c:v>
                </c:pt>
                <c:pt idx="6176">
                  <c:v>41058</c:v>
                </c:pt>
                <c:pt idx="6177">
                  <c:v>41059</c:v>
                </c:pt>
                <c:pt idx="6178">
                  <c:v>41060</c:v>
                </c:pt>
                <c:pt idx="6179">
                  <c:v>41061</c:v>
                </c:pt>
                <c:pt idx="6180">
                  <c:v>41062</c:v>
                </c:pt>
                <c:pt idx="6181">
                  <c:v>41063</c:v>
                </c:pt>
                <c:pt idx="6182">
                  <c:v>41064</c:v>
                </c:pt>
                <c:pt idx="6183">
                  <c:v>41065</c:v>
                </c:pt>
                <c:pt idx="6184">
                  <c:v>41066</c:v>
                </c:pt>
                <c:pt idx="6185">
                  <c:v>41067</c:v>
                </c:pt>
                <c:pt idx="6186">
                  <c:v>41068</c:v>
                </c:pt>
                <c:pt idx="6187">
                  <c:v>41069</c:v>
                </c:pt>
                <c:pt idx="6188">
                  <c:v>41070</c:v>
                </c:pt>
                <c:pt idx="6189">
                  <c:v>41071</c:v>
                </c:pt>
                <c:pt idx="6190">
                  <c:v>41072</c:v>
                </c:pt>
                <c:pt idx="6191">
                  <c:v>41073</c:v>
                </c:pt>
                <c:pt idx="6192">
                  <c:v>41074</c:v>
                </c:pt>
                <c:pt idx="6193">
                  <c:v>41075</c:v>
                </c:pt>
                <c:pt idx="6194">
                  <c:v>41076</c:v>
                </c:pt>
                <c:pt idx="6195">
                  <c:v>41077</c:v>
                </c:pt>
                <c:pt idx="6196">
                  <c:v>41078</c:v>
                </c:pt>
                <c:pt idx="6197">
                  <c:v>41079</c:v>
                </c:pt>
                <c:pt idx="6198">
                  <c:v>41080</c:v>
                </c:pt>
                <c:pt idx="6199">
                  <c:v>41081</c:v>
                </c:pt>
                <c:pt idx="6200">
                  <c:v>41082</c:v>
                </c:pt>
                <c:pt idx="6201">
                  <c:v>41083</c:v>
                </c:pt>
                <c:pt idx="6202">
                  <c:v>41084</c:v>
                </c:pt>
                <c:pt idx="6203">
                  <c:v>41085</c:v>
                </c:pt>
                <c:pt idx="6204">
                  <c:v>41086</c:v>
                </c:pt>
                <c:pt idx="6205">
                  <c:v>41087</c:v>
                </c:pt>
                <c:pt idx="6206">
                  <c:v>41088</c:v>
                </c:pt>
                <c:pt idx="6207">
                  <c:v>41089</c:v>
                </c:pt>
                <c:pt idx="6208">
                  <c:v>41090</c:v>
                </c:pt>
                <c:pt idx="6209">
                  <c:v>41091</c:v>
                </c:pt>
                <c:pt idx="6210">
                  <c:v>41092</c:v>
                </c:pt>
                <c:pt idx="6211">
                  <c:v>41093</c:v>
                </c:pt>
                <c:pt idx="6212">
                  <c:v>41094</c:v>
                </c:pt>
                <c:pt idx="6213">
                  <c:v>41095</c:v>
                </c:pt>
                <c:pt idx="6214">
                  <c:v>41096</c:v>
                </c:pt>
                <c:pt idx="6215">
                  <c:v>41097</c:v>
                </c:pt>
                <c:pt idx="6216">
                  <c:v>41098</c:v>
                </c:pt>
                <c:pt idx="6217">
                  <c:v>41099</c:v>
                </c:pt>
                <c:pt idx="6218">
                  <c:v>41100</c:v>
                </c:pt>
                <c:pt idx="6219">
                  <c:v>41101</c:v>
                </c:pt>
                <c:pt idx="6220">
                  <c:v>41102</c:v>
                </c:pt>
                <c:pt idx="6221">
                  <c:v>41103</c:v>
                </c:pt>
                <c:pt idx="6222">
                  <c:v>41104</c:v>
                </c:pt>
                <c:pt idx="6223">
                  <c:v>41105</c:v>
                </c:pt>
                <c:pt idx="6224">
                  <c:v>41106</c:v>
                </c:pt>
                <c:pt idx="6225">
                  <c:v>41107</c:v>
                </c:pt>
                <c:pt idx="6226">
                  <c:v>41108</c:v>
                </c:pt>
                <c:pt idx="6227">
                  <c:v>41109</c:v>
                </c:pt>
                <c:pt idx="6228">
                  <c:v>41110</c:v>
                </c:pt>
                <c:pt idx="6229">
                  <c:v>41111</c:v>
                </c:pt>
                <c:pt idx="6230">
                  <c:v>41112</c:v>
                </c:pt>
                <c:pt idx="6231">
                  <c:v>41113</c:v>
                </c:pt>
                <c:pt idx="6232">
                  <c:v>41114</c:v>
                </c:pt>
                <c:pt idx="6233">
                  <c:v>41115</c:v>
                </c:pt>
                <c:pt idx="6234">
                  <c:v>41116</c:v>
                </c:pt>
                <c:pt idx="6235">
                  <c:v>41117</c:v>
                </c:pt>
                <c:pt idx="6236">
                  <c:v>41118</c:v>
                </c:pt>
                <c:pt idx="6237">
                  <c:v>41119</c:v>
                </c:pt>
                <c:pt idx="6238">
                  <c:v>41120</c:v>
                </c:pt>
                <c:pt idx="6239">
                  <c:v>41121</c:v>
                </c:pt>
                <c:pt idx="6240">
                  <c:v>41122</c:v>
                </c:pt>
                <c:pt idx="6241">
                  <c:v>41123</c:v>
                </c:pt>
                <c:pt idx="6242">
                  <c:v>41124</c:v>
                </c:pt>
                <c:pt idx="6243">
                  <c:v>41125</c:v>
                </c:pt>
                <c:pt idx="6244">
                  <c:v>41126</c:v>
                </c:pt>
                <c:pt idx="6245">
                  <c:v>41127</c:v>
                </c:pt>
                <c:pt idx="6246">
                  <c:v>41128</c:v>
                </c:pt>
                <c:pt idx="6247">
                  <c:v>41129</c:v>
                </c:pt>
                <c:pt idx="6248">
                  <c:v>41130</c:v>
                </c:pt>
                <c:pt idx="6249">
                  <c:v>41131</c:v>
                </c:pt>
                <c:pt idx="6250">
                  <c:v>41132</c:v>
                </c:pt>
                <c:pt idx="6251">
                  <c:v>41133</c:v>
                </c:pt>
                <c:pt idx="6252">
                  <c:v>41134</c:v>
                </c:pt>
                <c:pt idx="6253">
                  <c:v>41135</c:v>
                </c:pt>
                <c:pt idx="6254">
                  <c:v>41136</c:v>
                </c:pt>
                <c:pt idx="6255">
                  <c:v>41137</c:v>
                </c:pt>
                <c:pt idx="6256">
                  <c:v>41138</c:v>
                </c:pt>
                <c:pt idx="6257">
                  <c:v>41139</c:v>
                </c:pt>
                <c:pt idx="6258">
                  <c:v>41140</c:v>
                </c:pt>
                <c:pt idx="6259">
                  <c:v>41141</c:v>
                </c:pt>
                <c:pt idx="6260">
                  <c:v>41142</c:v>
                </c:pt>
                <c:pt idx="6261">
                  <c:v>41143</c:v>
                </c:pt>
                <c:pt idx="6262">
                  <c:v>41144</c:v>
                </c:pt>
                <c:pt idx="6263">
                  <c:v>41145</c:v>
                </c:pt>
                <c:pt idx="6264">
                  <c:v>41146</c:v>
                </c:pt>
                <c:pt idx="6265">
                  <c:v>41147</c:v>
                </c:pt>
                <c:pt idx="6266">
                  <c:v>41148</c:v>
                </c:pt>
                <c:pt idx="6267">
                  <c:v>41149</c:v>
                </c:pt>
                <c:pt idx="6268">
                  <c:v>41150</c:v>
                </c:pt>
                <c:pt idx="6269">
                  <c:v>41151</c:v>
                </c:pt>
                <c:pt idx="6270">
                  <c:v>41152</c:v>
                </c:pt>
                <c:pt idx="6271">
                  <c:v>41153</c:v>
                </c:pt>
                <c:pt idx="6272">
                  <c:v>41154</c:v>
                </c:pt>
                <c:pt idx="6273">
                  <c:v>41155</c:v>
                </c:pt>
                <c:pt idx="6274">
                  <c:v>41156</c:v>
                </c:pt>
                <c:pt idx="6275">
                  <c:v>41157</c:v>
                </c:pt>
                <c:pt idx="6276">
                  <c:v>41158</c:v>
                </c:pt>
                <c:pt idx="6277">
                  <c:v>41159</c:v>
                </c:pt>
                <c:pt idx="6278">
                  <c:v>41160</c:v>
                </c:pt>
                <c:pt idx="6279">
                  <c:v>41161</c:v>
                </c:pt>
                <c:pt idx="6280">
                  <c:v>41162</c:v>
                </c:pt>
                <c:pt idx="6281">
                  <c:v>41163</c:v>
                </c:pt>
                <c:pt idx="6282">
                  <c:v>41164</c:v>
                </c:pt>
                <c:pt idx="6283">
                  <c:v>41165</c:v>
                </c:pt>
                <c:pt idx="6284">
                  <c:v>41166</c:v>
                </c:pt>
                <c:pt idx="6285">
                  <c:v>41167</c:v>
                </c:pt>
                <c:pt idx="6286">
                  <c:v>41168</c:v>
                </c:pt>
                <c:pt idx="6287">
                  <c:v>41169</c:v>
                </c:pt>
                <c:pt idx="6288">
                  <c:v>41170</c:v>
                </c:pt>
                <c:pt idx="6289">
                  <c:v>41171</c:v>
                </c:pt>
                <c:pt idx="6290">
                  <c:v>41172</c:v>
                </c:pt>
                <c:pt idx="6291">
                  <c:v>41173</c:v>
                </c:pt>
                <c:pt idx="6292">
                  <c:v>41174</c:v>
                </c:pt>
                <c:pt idx="6293">
                  <c:v>41175</c:v>
                </c:pt>
                <c:pt idx="6294">
                  <c:v>41176</c:v>
                </c:pt>
                <c:pt idx="6295">
                  <c:v>41177</c:v>
                </c:pt>
                <c:pt idx="6296">
                  <c:v>41178</c:v>
                </c:pt>
                <c:pt idx="6297">
                  <c:v>41179</c:v>
                </c:pt>
                <c:pt idx="6298">
                  <c:v>41180</c:v>
                </c:pt>
                <c:pt idx="6299">
                  <c:v>41181</c:v>
                </c:pt>
                <c:pt idx="6300">
                  <c:v>41182</c:v>
                </c:pt>
                <c:pt idx="6301">
                  <c:v>41183</c:v>
                </c:pt>
                <c:pt idx="6302">
                  <c:v>41184</c:v>
                </c:pt>
                <c:pt idx="6303">
                  <c:v>41185</c:v>
                </c:pt>
                <c:pt idx="6304">
                  <c:v>41186</c:v>
                </c:pt>
                <c:pt idx="6305">
                  <c:v>41187</c:v>
                </c:pt>
                <c:pt idx="6306">
                  <c:v>41188</c:v>
                </c:pt>
                <c:pt idx="6307">
                  <c:v>41189</c:v>
                </c:pt>
                <c:pt idx="6308">
                  <c:v>41190</c:v>
                </c:pt>
                <c:pt idx="6309">
                  <c:v>41191</c:v>
                </c:pt>
                <c:pt idx="6310">
                  <c:v>41192</c:v>
                </c:pt>
                <c:pt idx="6311">
                  <c:v>41193</c:v>
                </c:pt>
                <c:pt idx="6312">
                  <c:v>41194</c:v>
                </c:pt>
                <c:pt idx="6313">
                  <c:v>41195</c:v>
                </c:pt>
                <c:pt idx="6314">
                  <c:v>41196</c:v>
                </c:pt>
                <c:pt idx="6315">
                  <c:v>41197</c:v>
                </c:pt>
                <c:pt idx="6316">
                  <c:v>41198</c:v>
                </c:pt>
                <c:pt idx="6317">
                  <c:v>41199</c:v>
                </c:pt>
                <c:pt idx="6318">
                  <c:v>41200</c:v>
                </c:pt>
                <c:pt idx="6319">
                  <c:v>41201</c:v>
                </c:pt>
                <c:pt idx="6320">
                  <c:v>41202</c:v>
                </c:pt>
                <c:pt idx="6321">
                  <c:v>41203</c:v>
                </c:pt>
                <c:pt idx="6322">
                  <c:v>41204</c:v>
                </c:pt>
                <c:pt idx="6323">
                  <c:v>41205</c:v>
                </c:pt>
                <c:pt idx="6324">
                  <c:v>41206</c:v>
                </c:pt>
                <c:pt idx="6325">
                  <c:v>41207</c:v>
                </c:pt>
                <c:pt idx="6326">
                  <c:v>41208</c:v>
                </c:pt>
                <c:pt idx="6327">
                  <c:v>41209</c:v>
                </c:pt>
                <c:pt idx="6328">
                  <c:v>41210</c:v>
                </c:pt>
                <c:pt idx="6329">
                  <c:v>41211</c:v>
                </c:pt>
                <c:pt idx="6330">
                  <c:v>41212</c:v>
                </c:pt>
                <c:pt idx="6331">
                  <c:v>41213</c:v>
                </c:pt>
                <c:pt idx="6332">
                  <c:v>41214</c:v>
                </c:pt>
                <c:pt idx="6333">
                  <c:v>41215</c:v>
                </c:pt>
                <c:pt idx="6334">
                  <c:v>41216</c:v>
                </c:pt>
                <c:pt idx="6335">
                  <c:v>41217</c:v>
                </c:pt>
                <c:pt idx="6336">
                  <c:v>41218</c:v>
                </c:pt>
                <c:pt idx="6337">
                  <c:v>41219</c:v>
                </c:pt>
                <c:pt idx="6338">
                  <c:v>41220</c:v>
                </c:pt>
                <c:pt idx="6339">
                  <c:v>41221</c:v>
                </c:pt>
                <c:pt idx="6340">
                  <c:v>41222</c:v>
                </c:pt>
                <c:pt idx="6341">
                  <c:v>41223</c:v>
                </c:pt>
                <c:pt idx="6342">
                  <c:v>41224</c:v>
                </c:pt>
                <c:pt idx="6343">
                  <c:v>41225</c:v>
                </c:pt>
                <c:pt idx="6344">
                  <c:v>41226</c:v>
                </c:pt>
                <c:pt idx="6345">
                  <c:v>41227</c:v>
                </c:pt>
                <c:pt idx="6346">
                  <c:v>41228</c:v>
                </c:pt>
                <c:pt idx="6347">
                  <c:v>41229</c:v>
                </c:pt>
                <c:pt idx="6348">
                  <c:v>41230</c:v>
                </c:pt>
                <c:pt idx="6349">
                  <c:v>41231</c:v>
                </c:pt>
                <c:pt idx="6350">
                  <c:v>41232</c:v>
                </c:pt>
                <c:pt idx="6351">
                  <c:v>41233</c:v>
                </c:pt>
                <c:pt idx="6352">
                  <c:v>41234</c:v>
                </c:pt>
                <c:pt idx="6353">
                  <c:v>41235</c:v>
                </c:pt>
                <c:pt idx="6354">
                  <c:v>41236</c:v>
                </c:pt>
                <c:pt idx="6355">
                  <c:v>41237</c:v>
                </c:pt>
                <c:pt idx="6356">
                  <c:v>41238</c:v>
                </c:pt>
                <c:pt idx="6357">
                  <c:v>41239</c:v>
                </c:pt>
                <c:pt idx="6358">
                  <c:v>41240</c:v>
                </c:pt>
                <c:pt idx="6359">
                  <c:v>41241</c:v>
                </c:pt>
                <c:pt idx="6360">
                  <c:v>41242</c:v>
                </c:pt>
                <c:pt idx="6361">
                  <c:v>41243</c:v>
                </c:pt>
                <c:pt idx="6362">
                  <c:v>41244</c:v>
                </c:pt>
                <c:pt idx="6363">
                  <c:v>41245</c:v>
                </c:pt>
                <c:pt idx="6364">
                  <c:v>41246</c:v>
                </c:pt>
                <c:pt idx="6365">
                  <c:v>41247</c:v>
                </c:pt>
                <c:pt idx="6366">
                  <c:v>41248</c:v>
                </c:pt>
                <c:pt idx="6367">
                  <c:v>41249</c:v>
                </c:pt>
                <c:pt idx="6368">
                  <c:v>41250</c:v>
                </c:pt>
                <c:pt idx="6369">
                  <c:v>41251</c:v>
                </c:pt>
                <c:pt idx="6370">
                  <c:v>41252</c:v>
                </c:pt>
                <c:pt idx="6371">
                  <c:v>41253</c:v>
                </c:pt>
                <c:pt idx="6372">
                  <c:v>41254</c:v>
                </c:pt>
                <c:pt idx="6373">
                  <c:v>41255</c:v>
                </c:pt>
                <c:pt idx="6374">
                  <c:v>41256</c:v>
                </c:pt>
                <c:pt idx="6375">
                  <c:v>41257</c:v>
                </c:pt>
                <c:pt idx="6376">
                  <c:v>41258</c:v>
                </c:pt>
                <c:pt idx="6377">
                  <c:v>41259</c:v>
                </c:pt>
                <c:pt idx="6378">
                  <c:v>41260</c:v>
                </c:pt>
                <c:pt idx="6379">
                  <c:v>41261</c:v>
                </c:pt>
                <c:pt idx="6380">
                  <c:v>41262</c:v>
                </c:pt>
                <c:pt idx="6381">
                  <c:v>41263</c:v>
                </c:pt>
                <c:pt idx="6382">
                  <c:v>41264</c:v>
                </c:pt>
                <c:pt idx="6383">
                  <c:v>41265</c:v>
                </c:pt>
                <c:pt idx="6384">
                  <c:v>41266</c:v>
                </c:pt>
                <c:pt idx="6385">
                  <c:v>41267</c:v>
                </c:pt>
                <c:pt idx="6386">
                  <c:v>41268</c:v>
                </c:pt>
                <c:pt idx="6387">
                  <c:v>41269</c:v>
                </c:pt>
                <c:pt idx="6388">
                  <c:v>41270</c:v>
                </c:pt>
                <c:pt idx="6389">
                  <c:v>41271</c:v>
                </c:pt>
                <c:pt idx="6390">
                  <c:v>41272</c:v>
                </c:pt>
                <c:pt idx="6391">
                  <c:v>41273</c:v>
                </c:pt>
                <c:pt idx="6392">
                  <c:v>41274</c:v>
                </c:pt>
                <c:pt idx="6393">
                  <c:v>41275</c:v>
                </c:pt>
                <c:pt idx="6394">
                  <c:v>41276</c:v>
                </c:pt>
                <c:pt idx="6395">
                  <c:v>41277</c:v>
                </c:pt>
                <c:pt idx="6396">
                  <c:v>41278</c:v>
                </c:pt>
                <c:pt idx="6397">
                  <c:v>41279</c:v>
                </c:pt>
                <c:pt idx="6398">
                  <c:v>41280</c:v>
                </c:pt>
                <c:pt idx="6399">
                  <c:v>41281</c:v>
                </c:pt>
                <c:pt idx="6400">
                  <c:v>41282</c:v>
                </c:pt>
                <c:pt idx="6401">
                  <c:v>41283</c:v>
                </c:pt>
                <c:pt idx="6402">
                  <c:v>41284</c:v>
                </c:pt>
                <c:pt idx="6403">
                  <c:v>41285</c:v>
                </c:pt>
                <c:pt idx="6404">
                  <c:v>41286</c:v>
                </c:pt>
                <c:pt idx="6405">
                  <c:v>41287</c:v>
                </c:pt>
                <c:pt idx="6406">
                  <c:v>41288</c:v>
                </c:pt>
                <c:pt idx="6407">
                  <c:v>41289</c:v>
                </c:pt>
                <c:pt idx="6408">
                  <c:v>41290</c:v>
                </c:pt>
                <c:pt idx="6409">
                  <c:v>41291</c:v>
                </c:pt>
                <c:pt idx="6410">
                  <c:v>41292</c:v>
                </c:pt>
                <c:pt idx="6411">
                  <c:v>41293</c:v>
                </c:pt>
                <c:pt idx="6412">
                  <c:v>41294</c:v>
                </c:pt>
                <c:pt idx="6413">
                  <c:v>41295</c:v>
                </c:pt>
                <c:pt idx="6414">
                  <c:v>41296</c:v>
                </c:pt>
                <c:pt idx="6415">
                  <c:v>41297</c:v>
                </c:pt>
                <c:pt idx="6416">
                  <c:v>41298</c:v>
                </c:pt>
                <c:pt idx="6417">
                  <c:v>41299</c:v>
                </c:pt>
                <c:pt idx="6418">
                  <c:v>41300</c:v>
                </c:pt>
                <c:pt idx="6419">
                  <c:v>41301</c:v>
                </c:pt>
                <c:pt idx="6420">
                  <c:v>41302</c:v>
                </c:pt>
                <c:pt idx="6421">
                  <c:v>41303</c:v>
                </c:pt>
                <c:pt idx="6422">
                  <c:v>41304</c:v>
                </c:pt>
                <c:pt idx="6423">
                  <c:v>41305</c:v>
                </c:pt>
                <c:pt idx="6424">
                  <c:v>41306</c:v>
                </c:pt>
                <c:pt idx="6425">
                  <c:v>41307</c:v>
                </c:pt>
                <c:pt idx="6426">
                  <c:v>41308</c:v>
                </c:pt>
                <c:pt idx="6427">
                  <c:v>41309</c:v>
                </c:pt>
                <c:pt idx="6428">
                  <c:v>41310</c:v>
                </c:pt>
                <c:pt idx="6429">
                  <c:v>41311</c:v>
                </c:pt>
                <c:pt idx="6430">
                  <c:v>41312</c:v>
                </c:pt>
                <c:pt idx="6431">
                  <c:v>41313</c:v>
                </c:pt>
                <c:pt idx="6432">
                  <c:v>41314</c:v>
                </c:pt>
                <c:pt idx="6433">
                  <c:v>41315</c:v>
                </c:pt>
                <c:pt idx="6434">
                  <c:v>41316</c:v>
                </c:pt>
                <c:pt idx="6435">
                  <c:v>41317</c:v>
                </c:pt>
                <c:pt idx="6436">
                  <c:v>41318</c:v>
                </c:pt>
                <c:pt idx="6437">
                  <c:v>41319</c:v>
                </c:pt>
                <c:pt idx="6438">
                  <c:v>41320</c:v>
                </c:pt>
                <c:pt idx="6439">
                  <c:v>41321</c:v>
                </c:pt>
                <c:pt idx="6440">
                  <c:v>41322</c:v>
                </c:pt>
                <c:pt idx="6441">
                  <c:v>41323</c:v>
                </c:pt>
                <c:pt idx="6442">
                  <c:v>41324</c:v>
                </c:pt>
                <c:pt idx="6443">
                  <c:v>41325</c:v>
                </c:pt>
                <c:pt idx="6444">
                  <c:v>41326</c:v>
                </c:pt>
                <c:pt idx="6445">
                  <c:v>41327</c:v>
                </c:pt>
                <c:pt idx="6446">
                  <c:v>41328</c:v>
                </c:pt>
                <c:pt idx="6447">
                  <c:v>41329</c:v>
                </c:pt>
                <c:pt idx="6448">
                  <c:v>41330</c:v>
                </c:pt>
                <c:pt idx="6449">
                  <c:v>41331</c:v>
                </c:pt>
                <c:pt idx="6450">
                  <c:v>41332</c:v>
                </c:pt>
                <c:pt idx="6451">
                  <c:v>41333</c:v>
                </c:pt>
                <c:pt idx="6452">
                  <c:v>41334</c:v>
                </c:pt>
                <c:pt idx="6453">
                  <c:v>41335</c:v>
                </c:pt>
                <c:pt idx="6454">
                  <c:v>41336</c:v>
                </c:pt>
                <c:pt idx="6455">
                  <c:v>41337</c:v>
                </c:pt>
                <c:pt idx="6456">
                  <c:v>41338</c:v>
                </c:pt>
                <c:pt idx="6457">
                  <c:v>41358</c:v>
                </c:pt>
                <c:pt idx="6458">
                  <c:v>41360</c:v>
                </c:pt>
                <c:pt idx="6459">
                  <c:v>41361</c:v>
                </c:pt>
                <c:pt idx="6460">
                  <c:v>41362</c:v>
                </c:pt>
                <c:pt idx="6461">
                  <c:v>41363</c:v>
                </c:pt>
                <c:pt idx="6462">
                  <c:v>41364</c:v>
                </c:pt>
                <c:pt idx="6463">
                  <c:v>41365</c:v>
                </c:pt>
                <c:pt idx="6464">
                  <c:v>41366</c:v>
                </c:pt>
                <c:pt idx="6465">
                  <c:v>41367</c:v>
                </c:pt>
                <c:pt idx="6466">
                  <c:v>41368</c:v>
                </c:pt>
                <c:pt idx="6467">
                  <c:v>41369</c:v>
                </c:pt>
                <c:pt idx="6468">
                  <c:v>41370</c:v>
                </c:pt>
                <c:pt idx="6469">
                  <c:v>41371</c:v>
                </c:pt>
                <c:pt idx="6470">
                  <c:v>41372</c:v>
                </c:pt>
                <c:pt idx="6471">
                  <c:v>41373</c:v>
                </c:pt>
                <c:pt idx="6472">
                  <c:v>41374</c:v>
                </c:pt>
                <c:pt idx="6473">
                  <c:v>41375</c:v>
                </c:pt>
                <c:pt idx="6474">
                  <c:v>41376</c:v>
                </c:pt>
                <c:pt idx="6475">
                  <c:v>41377</c:v>
                </c:pt>
                <c:pt idx="6476">
                  <c:v>41378</c:v>
                </c:pt>
                <c:pt idx="6477">
                  <c:v>41379</c:v>
                </c:pt>
                <c:pt idx="6478">
                  <c:v>41380</c:v>
                </c:pt>
                <c:pt idx="6479">
                  <c:v>41381</c:v>
                </c:pt>
                <c:pt idx="6480">
                  <c:v>41382</c:v>
                </c:pt>
                <c:pt idx="6481">
                  <c:v>41383</c:v>
                </c:pt>
                <c:pt idx="6482">
                  <c:v>41384</c:v>
                </c:pt>
                <c:pt idx="6483">
                  <c:v>41385</c:v>
                </c:pt>
                <c:pt idx="6484">
                  <c:v>41386</c:v>
                </c:pt>
                <c:pt idx="6485">
                  <c:v>41387</c:v>
                </c:pt>
                <c:pt idx="6486">
                  <c:v>41388</c:v>
                </c:pt>
                <c:pt idx="6487">
                  <c:v>41389</c:v>
                </c:pt>
                <c:pt idx="6488">
                  <c:v>41390</c:v>
                </c:pt>
                <c:pt idx="6489">
                  <c:v>41391</c:v>
                </c:pt>
                <c:pt idx="6490">
                  <c:v>41392</c:v>
                </c:pt>
                <c:pt idx="6491">
                  <c:v>41393</c:v>
                </c:pt>
                <c:pt idx="6492">
                  <c:v>41394</c:v>
                </c:pt>
                <c:pt idx="6493">
                  <c:v>41395</c:v>
                </c:pt>
                <c:pt idx="6494">
                  <c:v>41396</c:v>
                </c:pt>
                <c:pt idx="6495">
                  <c:v>41397</c:v>
                </c:pt>
                <c:pt idx="6496">
                  <c:v>41398</c:v>
                </c:pt>
                <c:pt idx="6497">
                  <c:v>41399</c:v>
                </c:pt>
                <c:pt idx="6498">
                  <c:v>41400</c:v>
                </c:pt>
                <c:pt idx="6499">
                  <c:v>41401</c:v>
                </c:pt>
                <c:pt idx="6500">
                  <c:v>41402</c:v>
                </c:pt>
                <c:pt idx="6501">
                  <c:v>41403</c:v>
                </c:pt>
                <c:pt idx="6502">
                  <c:v>41404</c:v>
                </c:pt>
                <c:pt idx="6503">
                  <c:v>41405</c:v>
                </c:pt>
                <c:pt idx="6504">
                  <c:v>41406</c:v>
                </c:pt>
                <c:pt idx="6505">
                  <c:v>41407</c:v>
                </c:pt>
                <c:pt idx="6506">
                  <c:v>41408</c:v>
                </c:pt>
                <c:pt idx="6507">
                  <c:v>41409</c:v>
                </c:pt>
                <c:pt idx="6508">
                  <c:v>41410</c:v>
                </c:pt>
                <c:pt idx="6509">
                  <c:v>41411</c:v>
                </c:pt>
                <c:pt idx="6510">
                  <c:v>41412</c:v>
                </c:pt>
                <c:pt idx="6511">
                  <c:v>41413</c:v>
                </c:pt>
                <c:pt idx="6512">
                  <c:v>41414</c:v>
                </c:pt>
                <c:pt idx="6513">
                  <c:v>41415</c:v>
                </c:pt>
                <c:pt idx="6514">
                  <c:v>41416</c:v>
                </c:pt>
                <c:pt idx="6515">
                  <c:v>41417</c:v>
                </c:pt>
                <c:pt idx="6516">
                  <c:v>41418</c:v>
                </c:pt>
                <c:pt idx="6517">
                  <c:v>41419</c:v>
                </c:pt>
                <c:pt idx="6518">
                  <c:v>41420</c:v>
                </c:pt>
                <c:pt idx="6519">
                  <c:v>41421</c:v>
                </c:pt>
                <c:pt idx="6520">
                  <c:v>41422</c:v>
                </c:pt>
                <c:pt idx="6521">
                  <c:v>41423</c:v>
                </c:pt>
                <c:pt idx="6522">
                  <c:v>41424</c:v>
                </c:pt>
                <c:pt idx="6523">
                  <c:v>41425</c:v>
                </c:pt>
                <c:pt idx="6524">
                  <c:v>41426</c:v>
                </c:pt>
                <c:pt idx="6525">
                  <c:v>41427</c:v>
                </c:pt>
                <c:pt idx="6526">
                  <c:v>41428</c:v>
                </c:pt>
                <c:pt idx="6527">
                  <c:v>41429</c:v>
                </c:pt>
                <c:pt idx="6528">
                  <c:v>41430</c:v>
                </c:pt>
                <c:pt idx="6529">
                  <c:v>41431</c:v>
                </c:pt>
                <c:pt idx="6530">
                  <c:v>41432</c:v>
                </c:pt>
                <c:pt idx="6531">
                  <c:v>41433</c:v>
                </c:pt>
                <c:pt idx="6532">
                  <c:v>41434</c:v>
                </c:pt>
                <c:pt idx="6533">
                  <c:v>41435</c:v>
                </c:pt>
                <c:pt idx="6534">
                  <c:v>41436</c:v>
                </c:pt>
                <c:pt idx="6535">
                  <c:v>41437</c:v>
                </c:pt>
                <c:pt idx="6536">
                  <c:v>41438</c:v>
                </c:pt>
                <c:pt idx="6537">
                  <c:v>41439</c:v>
                </c:pt>
                <c:pt idx="6538">
                  <c:v>41440</c:v>
                </c:pt>
                <c:pt idx="6539">
                  <c:v>41441</c:v>
                </c:pt>
                <c:pt idx="6540">
                  <c:v>41442</c:v>
                </c:pt>
                <c:pt idx="6541">
                  <c:v>41443</c:v>
                </c:pt>
                <c:pt idx="6542">
                  <c:v>41444</c:v>
                </c:pt>
                <c:pt idx="6543">
                  <c:v>41445</c:v>
                </c:pt>
                <c:pt idx="6544">
                  <c:v>41446</c:v>
                </c:pt>
                <c:pt idx="6545">
                  <c:v>41447</c:v>
                </c:pt>
                <c:pt idx="6546">
                  <c:v>41448</c:v>
                </c:pt>
                <c:pt idx="6547">
                  <c:v>41449</c:v>
                </c:pt>
                <c:pt idx="6548">
                  <c:v>41450</c:v>
                </c:pt>
                <c:pt idx="6549">
                  <c:v>41451</c:v>
                </c:pt>
                <c:pt idx="6550">
                  <c:v>41452</c:v>
                </c:pt>
                <c:pt idx="6551">
                  <c:v>41453</c:v>
                </c:pt>
                <c:pt idx="6552">
                  <c:v>41454</c:v>
                </c:pt>
                <c:pt idx="6553">
                  <c:v>41455</c:v>
                </c:pt>
                <c:pt idx="6554">
                  <c:v>41456</c:v>
                </c:pt>
                <c:pt idx="6555">
                  <c:v>41457</c:v>
                </c:pt>
                <c:pt idx="6556">
                  <c:v>41458</c:v>
                </c:pt>
                <c:pt idx="6557">
                  <c:v>41459</c:v>
                </c:pt>
                <c:pt idx="6558">
                  <c:v>41460</c:v>
                </c:pt>
                <c:pt idx="6559">
                  <c:v>41461</c:v>
                </c:pt>
                <c:pt idx="6560">
                  <c:v>41462</c:v>
                </c:pt>
                <c:pt idx="6561">
                  <c:v>41463</c:v>
                </c:pt>
                <c:pt idx="6562">
                  <c:v>41464</c:v>
                </c:pt>
                <c:pt idx="6563">
                  <c:v>41465</c:v>
                </c:pt>
                <c:pt idx="6564">
                  <c:v>41466</c:v>
                </c:pt>
                <c:pt idx="6565">
                  <c:v>41467</c:v>
                </c:pt>
                <c:pt idx="6566">
                  <c:v>41468</c:v>
                </c:pt>
                <c:pt idx="6567">
                  <c:v>41469</c:v>
                </c:pt>
                <c:pt idx="6568">
                  <c:v>41470</c:v>
                </c:pt>
                <c:pt idx="6569">
                  <c:v>41471</c:v>
                </c:pt>
                <c:pt idx="6570">
                  <c:v>41472</c:v>
                </c:pt>
                <c:pt idx="6571">
                  <c:v>41473</c:v>
                </c:pt>
                <c:pt idx="6572">
                  <c:v>41474</c:v>
                </c:pt>
                <c:pt idx="6573">
                  <c:v>41475</c:v>
                </c:pt>
                <c:pt idx="6574">
                  <c:v>41476</c:v>
                </c:pt>
                <c:pt idx="6575">
                  <c:v>41477</c:v>
                </c:pt>
                <c:pt idx="6576">
                  <c:v>41478</c:v>
                </c:pt>
                <c:pt idx="6577">
                  <c:v>41479</c:v>
                </c:pt>
                <c:pt idx="6578">
                  <c:v>41480</c:v>
                </c:pt>
                <c:pt idx="6579">
                  <c:v>41481</c:v>
                </c:pt>
                <c:pt idx="6580">
                  <c:v>41482</c:v>
                </c:pt>
                <c:pt idx="6581">
                  <c:v>41483</c:v>
                </c:pt>
                <c:pt idx="6582">
                  <c:v>41484</c:v>
                </c:pt>
                <c:pt idx="6583">
                  <c:v>41485</c:v>
                </c:pt>
                <c:pt idx="6584">
                  <c:v>41486</c:v>
                </c:pt>
                <c:pt idx="6585">
                  <c:v>41487</c:v>
                </c:pt>
                <c:pt idx="6586">
                  <c:v>41488</c:v>
                </c:pt>
                <c:pt idx="6587">
                  <c:v>41489</c:v>
                </c:pt>
                <c:pt idx="6588">
                  <c:v>41490</c:v>
                </c:pt>
                <c:pt idx="6589">
                  <c:v>41491</c:v>
                </c:pt>
                <c:pt idx="6590">
                  <c:v>41492</c:v>
                </c:pt>
                <c:pt idx="6591">
                  <c:v>41493</c:v>
                </c:pt>
                <c:pt idx="6592">
                  <c:v>41494</c:v>
                </c:pt>
                <c:pt idx="6593">
                  <c:v>41495</c:v>
                </c:pt>
                <c:pt idx="6594">
                  <c:v>41496</c:v>
                </c:pt>
                <c:pt idx="6595">
                  <c:v>41497</c:v>
                </c:pt>
                <c:pt idx="6596">
                  <c:v>41498</c:v>
                </c:pt>
                <c:pt idx="6597">
                  <c:v>41499</c:v>
                </c:pt>
                <c:pt idx="6598">
                  <c:v>41500</c:v>
                </c:pt>
                <c:pt idx="6599">
                  <c:v>41501</c:v>
                </c:pt>
                <c:pt idx="6600">
                  <c:v>41502</c:v>
                </c:pt>
                <c:pt idx="6601">
                  <c:v>41503</c:v>
                </c:pt>
                <c:pt idx="6602">
                  <c:v>41504</c:v>
                </c:pt>
                <c:pt idx="6603">
                  <c:v>41505</c:v>
                </c:pt>
                <c:pt idx="6604">
                  <c:v>41506</c:v>
                </c:pt>
                <c:pt idx="6605">
                  <c:v>41507</c:v>
                </c:pt>
                <c:pt idx="6606">
                  <c:v>41508</c:v>
                </c:pt>
                <c:pt idx="6607">
                  <c:v>41509</c:v>
                </c:pt>
                <c:pt idx="6608">
                  <c:v>41510</c:v>
                </c:pt>
                <c:pt idx="6609">
                  <c:v>41511</c:v>
                </c:pt>
                <c:pt idx="6610">
                  <c:v>41512</c:v>
                </c:pt>
                <c:pt idx="6611">
                  <c:v>41513</c:v>
                </c:pt>
                <c:pt idx="6612">
                  <c:v>41514</c:v>
                </c:pt>
                <c:pt idx="6613">
                  <c:v>41515</c:v>
                </c:pt>
                <c:pt idx="6614">
                  <c:v>41516</c:v>
                </c:pt>
                <c:pt idx="6615">
                  <c:v>41552</c:v>
                </c:pt>
                <c:pt idx="6616">
                  <c:v>41553</c:v>
                </c:pt>
                <c:pt idx="6617">
                  <c:v>41554</c:v>
                </c:pt>
                <c:pt idx="6618">
                  <c:v>41555</c:v>
                </c:pt>
                <c:pt idx="6619">
                  <c:v>41556</c:v>
                </c:pt>
                <c:pt idx="6620">
                  <c:v>41557</c:v>
                </c:pt>
                <c:pt idx="6621">
                  <c:v>41558</c:v>
                </c:pt>
                <c:pt idx="6622">
                  <c:v>41559</c:v>
                </c:pt>
                <c:pt idx="6623">
                  <c:v>41560</c:v>
                </c:pt>
                <c:pt idx="6624">
                  <c:v>41561</c:v>
                </c:pt>
                <c:pt idx="6625">
                  <c:v>41562</c:v>
                </c:pt>
                <c:pt idx="6626">
                  <c:v>41563</c:v>
                </c:pt>
                <c:pt idx="6627">
                  <c:v>41564</c:v>
                </c:pt>
                <c:pt idx="6628">
                  <c:v>41565</c:v>
                </c:pt>
                <c:pt idx="6629">
                  <c:v>41566</c:v>
                </c:pt>
                <c:pt idx="6630">
                  <c:v>41567</c:v>
                </c:pt>
                <c:pt idx="6631">
                  <c:v>41568</c:v>
                </c:pt>
                <c:pt idx="6632">
                  <c:v>41569</c:v>
                </c:pt>
                <c:pt idx="6633">
                  <c:v>41570</c:v>
                </c:pt>
                <c:pt idx="6634">
                  <c:v>41571</c:v>
                </c:pt>
                <c:pt idx="6635">
                  <c:v>41572</c:v>
                </c:pt>
                <c:pt idx="6636">
                  <c:v>41573</c:v>
                </c:pt>
                <c:pt idx="6637">
                  <c:v>41574</c:v>
                </c:pt>
                <c:pt idx="6638">
                  <c:v>41575</c:v>
                </c:pt>
                <c:pt idx="6639">
                  <c:v>41576</c:v>
                </c:pt>
                <c:pt idx="6640">
                  <c:v>41577</c:v>
                </c:pt>
                <c:pt idx="6641">
                  <c:v>41578</c:v>
                </c:pt>
                <c:pt idx="6642">
                  <c:v>41579</c:v>
                </c:pt>
                <c:pt idx="6643">
                  <c:v>41580</c:v>
                </c:pt>
                <c:pt idx="6644">
                  <c:v>41581</c:v>
                </c:pt>
                <c:pt idx="6645">
                  <c:v>41582</c:v>
                </c:pt>
                <c:pt idx="6646">
                  <c:v>41583</c:v>
                </c:pt>
                <c:pt idx="6647">
                  <c:v>41584</c:v>
                </c:pt>
                <c:pt idx="6648">
                  <c:v>41585</c:v>
                </c:pt>
                <c:pt idx="6649">
                  <c:v>41586</c:v>
                </c:pt>
                <c:pt idx="6650">
                  <c:v>41587</c:v>
                </c:pt>
                <c:pt idx="6651">
                  <c:v>41609</c:v>
                </c:pt>
                <c:pt idx="6652">
                  <c:v>41610</c:v>
                </c:pt>
                <c:pt idx="6653">
                  <c:v>41611</c:v>
                </c:pt>
                <c:pt idx="6654">
                  <c:v>41612</c:v>
                </c:pt>
                <c:pt idx="6655">
                  <c:v>41613</c:v>
                </c:pt>
                <c:pt idx="6656">
                  <c:v>41614</c:v>
                </c:pt>
                <c:pt idx="6657">
                  <c:v>41615</c:v>
                </c:pt>
                <c:pt idx="6658">
                  <c:v>41616</c:v>
                </c:pt>
                <c:pt idx="6659">
                  <c:v>41617</c:v>
                </c:pt>
                <c:pt idx="6660">
                  <c:v>41618</c:v>
                </c:pt>
                <c:pt idx="6661">
                  <c:v>41619</c:v>
                </c:pt>
                <c:pt idx="6662">
                  <c:v>41620</c:v>
                </c:pt>
                <c:pt idx="6663">
                  <c:v>41621</c:v>
                </c:pt>
                <c:pt idx="6664">
                  <c:v>41622</c:v>
                </c:pt>
                <c:pt idx="6665">
                  <c:v>41623</c:v>
                </c:pt>
                <c:pt idx="6666">
                  <c:v>41624</c:v>
                </c:pt>
                <c:pt idx="6667">
                  <c:v>41625</c:v>
                </c:pt>
                <c:pt idx="6668">
                  <c:v>41626</c:v>
                </c:pt>
                <c:pt idx="6669">
                  <c:v>41627</c:v>
                </c:pt>
                <c:pt idx="6670">
                  <c:v>41628</c:v>
                </c:pt>
                <c:pt idx="6671">
                  <c:v>41629</c:v>
                </c:pt>
                <c:pt idx="6672">
                  <c:v>41630</c:v>
                </c:pt>
                <c:pt idx="6673">
                  <c:v>41631</c:v>
                </c:pt>
                <c:pt idx="6674">
                  <c:v>41632</c:v>
                </c:pt>
                <c:pt idx="6675">
                  <c:v>41633</c:v>
                </c:pt>
                <c:pt idx="6676">
                  <c:v>41634</c:v>
                </c:pt>
                <c:pt idx="6677">
                  <c:v>41635</c:v>
                </c:pt>
                <c:pt idx="6678">
                  <c:v>41636</c:v>
                </c:pt>
                <c:pt idx="6679">
                  <c:v>41637</c:v>
                </c:pt>
                <c:pt idx="6680">
                  <c:v>41638</c:v>
                </c:pt>
                <c:pt idx="6681">
                  <c:v>41639</c:v>
                </c:pt>
                <c:pt idx="6682">
                  <c:v>41640</c:v>
                </c:pt>
                <c:pt idx="6683">
                  <c:v>41641</c:v>
                </c:pt>
                <c:pt idx="6684">
                  <c:v>41642</c:v>
                </c:pt>
                <c:pt idx="6685">
                  <c:v>41643</c:v>
                </c:pt>
                <c:pt idx="6686">
                  <c:v>41644</c:v>
                </c:pt>
                <c:pt idx="6687">
                  <c:v>41645</c:v>
                </c:pt>
                <c:pt idx="6688">
                  <c:v>41646</c:v>
                </c:pt>
                <c:pt idx="6689">
                  <c:v>41647</c:v>
                </c:pt>
                <c:pt idx="6690">
                  <c:v>41648</c:v>
                </c:pt>
                <c:pt idx="6691">
                  <c:v>41649</c:v>
                </c:pt>
                <c:pt idx="6692">
                  <c:v>41650</c:v>
                </c:pt>
                <c:pt idx="6693">
                  <c:v>41651</c:v>
                </c:pt>
                <c:pt idx="6694">
                  <c:v>41652</c:v>
                </c:pt>
                <c:pt idx="6695">
                  <c:v>41653</c:v>
                </c:pt>
                <c:pt idx="6696">
                  <c:v>41654</c:v>
                </c:pt>
                <c:pt idx="6697">
                  <c:v>41655</c:v>
                </c:pt>
                <c:pt idx="6698">
                  <c:v>41656</c:v>
                </c:pt>
                <c:pt idx="6699">
                  <c:v>41657</c:v>
                </c:pt>
                <c:pt idx="6700">
                  <c:v>41658</c:v>
                </c:pt>
                <c:pt idx="6701">
                  <c:v>41659</c:v>
                </c:pt>
                <c:pt idx="6702">
                  <c:v>41660</c:v>
                </c:pt>
                <c:pt idx="6703">
                  <c:v>41661</c:v>
                </c:pt>
                <c:pt idx="6704">
                  <c:v>41662</c:v>
                </c:pt>
                <c:pt idx="6705">
                  <c:v>41663</c:v>
                </c:pt>
                <c:pt idx="6706">
                  <c:v>41664</c:v>
                </c:pt>
                <c:pt idx="6707">
                  <c:v>41665</c:v>
                </c:pt>
                <c:pt idx="6708">
                  <c:v>41666</c:v>
                </c:pt>
                <c:pt idx="6709">
                  <c:v>41667</c:v>
                </c:pt>
                <c:pt idx="6710">
                  <c:v>41668</c:v>
                </c:pt>
                <c:pt idx="6711">
                  <c:v>41669</c:v>
                </c:pt>
                <c:pt idx="6712">
                  <c:v>41670</c:v>
                </c:pt>
                <c:pt idx="6713">
                  <c:v>41671</c:v>
                </c:pt>
                <c:pt idx="6714">
                  <c:v>41672</c:v>
                </c:pt>
                <c:pt idx="6715">
                  <c:v>41673</c:v>
                </c:pt>
                <c:pt idx="6716">
                  <c:v>41674</c:v>
                </c:pt>
                <c:pt idx="6717">
                  <c:v>41675</c:v>
                </c:pt>
                <c:pt idx="6718">
                  <c:v>41676</c:v>
                </c:pt>
                <c:pt idx="6719">
                  <c:v>41677</c:v>
                </c:pt>
                <c:pt idx="6720">
                  <c:v>41678</c:v>
                </c:pt>
                <c:pt idx="6721">
                  <c:v>41679</c:v>
                </c:pt>
                <c:pt idx="6722">
                  <c:v>41680</c:v>
                </c:pt>
                <c:pt idx="6723">
                  <c:v>41681</c:v>
                </c:pt>
                <c:pt idx="6724">
                  <c:v>41682</c:v>
                </c:pt>
                <c:pt idx="6725">
                  <c:v>41683</c:v>
                </c:pt>
                <c:pt idx="6726">
                  <c:v>41684</c:v>
                </c:pt>
                <c:pt idx="6727">
                  <c:v>41685</c:v>
                </c:pt>
                <c:pt idx="6728">
                  <c:v>41686</c:v>
                </c:pt>
                <c:pt idx="6729">
                  <c:v>41687</c:v>
                </c:pt>
                <c:pt idx="6730">
                  <c:v>41688</c:v>
                </c:pt>
                <c:pt idx="6731">
                  <c:v>41689</c:v>
                </c:pt>
                <c:pt idx="6732">
                  <c:v>41690</c:v>
                </c:pt>
                <c:pt idx="6733">
                  <c:v>41691</c:v>
                </c:pt>
                <c:pt idx="6734">
                  <c:v>41692</c:v>
                </c:pt>
                <c:pt idx="6735">
                  <c:v>41693</c:v>
                </c:pt>
                <c:pt idx="6736">
                  <c:v>41694</c:v>
                </c:pt>
                <c:pt idx="6737">
                  <c:v>41695</c:v>
                </c:pt>
                <c:pt idx="6738">
                  <c:v>41696</c:v>
                </c:pt>
                <c:pt idx="6739">
                  <c:v>41697</c:v>
                </c:pt>
                <c:pt idx="6740">
                  <c:v>41698</c:v>
                </c:pt>
                <c:pt idx="6741">
                  <c:v>41699</c:v>
                </c:pt>
                <c:pt idx="6742">
                  <c:v>41700</c:v>
                </c:pt>
                <c:pt idx="6743">
                  <c:v>41701</c:v>
                </c:pt>
                <c:pt idx="6744">
                  <c:v>41702</c:v>
                </c:pt>
                <c:pt idx="6745">
                  <c:v>41703</c:v>
                </c:pt>
                <c:pt idx="6746">
                  <c:v>41704</c:v>
                </c:pt>
                <c:pt idx="6747">
                  <c:v>41705</c:v>
                </c:pt>
                <c:pt idx="6748">
                  <c:v>41706</c:v>
                </c:pt>
                <c:pt idx="6749">
                  <c:v>41707</c:v>
                </c:pt>
                <c:pt idx="6750">
                  <c:v>41708</c:v>
                </c:pt>
                <c:pt idx="6751">
                  <c:v>41709</c:v>
                </c:pt>
                <c:pt idx="6752">
                  <c:v>41710</c:v>
                </c:pt>
                <c:pt idx="6753">
                  <c:v>41711</c:v>
                </c:pt>
                <c:pt idx="6754">
                  <c:v>41712</c:v>
                </c:pt>
                <c:pt idx="6755">
                  <c:v>41713</c:v>
                </c:pt>
                <c:pt idx="6756">
                  <c:v>41714</c:v>
                </c:pt>
                <c:pt idx="6757">
                  <c:v>41715</c:v>
                </c:pt>
                <c:pt idx="6758">
                  <c:v>41716</c:v>
                </c:pt>
                <c:pt idx="6759">
                  <c:v>41717</c:v>
                </c:pt>
                <c:pt idx="6760">
                  <c:v>41718</c:v>
                </c:pt>
                <c:pt idx="6761">
                  <c:v>41719</c:v>
                </c:pt>
                <c:pt idx="6762">
                  <c:v>41720</c:v>
                </c:pt>
                <c:pt idx="6763">
                  <c:v>41721</c:v>
                </c:pt>
                <c:pt idx="6764">
                  <c:v>41722</c:v>
                </c:pt>
                <c:pt idx="6765">
                  <c:v>41723</c:v>
                </c:pt>
                <c:pt idx="6766">
                  <c:v>41724</c:v>
                </c:pt>
                <c:pt idx="6767">
                  <c:v>41725</c:v>
                </c:pt>
                <c:pt idx="6768">
                  <c:v>41726</c:v>
                </c:pt>
                <c:pt idx="6769">
                  <c:v>41727</c:v>
                </c:pt>
                <c:pt idx="6770">
                  <c:v>41728</c:v>
                </c:pt>
                <c:pt idx="6771">
                  <c:v>41729</c:v>
                </c:pt>
                <c:pt idx="6772">
                  <c:v>41730</c:v>
                </c:pt>
                <c:pt idx="6773">
                  <c:v>41731</c:v>
                </c:pt>
                <c:pt idx="6774">
                  <c:v>41732</c:v>
                </c:pt>
                <c:pt idx="6775">
                  <c:v>41733</c:v>
                </c:pt>
                <c:pt idx="6776">
                  <c:v>41734</c:v>
                </c:pt>
                <c:pt idx="6777">
                  <c:v>41735</c:v>
                </c:pt>
                <c:pt idx="6778">
                  <c:v>41736</c:v>
                </c:pt>
                <c:pt idx="6779">
                  <c:v>41737</c:v>
                </c:pt>
                <c:pt idx="6780">
                  <c:v>41738</c:v>
                </c:pt>
                <c:pt idx="6781">
                  <c:v>41739</c:v>
                </c:pt>
                <c:pt idx="6782">
                  <c:v>41740</c:v>
                </c:pt>
                <c:pt idx="6783">
                  <c:v>41741</c:v>
                </c:pt>
                <c:pt idx="6784">
                  <c:v>41742</c:v>
                </c:pt>
                <c:pt idx="6785">
                  <c:v>41743</c:v>
                </c:pt>
                <c:pt idx="6786">
                  <c:v>41744</c:v>
                </c:pt>
                <c:pt idx="6787">
                  <c:v>41745</c:v>
                </c:pt>
                <c:pt idx="6788">
                  <c:v>41746</c:v>
                </c:pt>
                <c:pt idx="6789">
                  <c:v>41747</c:v>
                </c:pt>
                <c:pt idx="6790">
                  <c:v>41748</c:v>
                </c:pt>
                <c:pt idx="6791">
                  <c:v>41749</c:v>
                </c:pt>
                <c:pt idx="6792">
                  <c:v>41750</c:v>
                </c:pt>
                <c:pt idx="6793">
                  <c:v>41751</c:v>
                </c:pt>
                <c:pt idx="6794">
                  <c:v>41752</c:v>
                </c:pt>
                <c:pt idx="6795">
                  <c:v>41753</c:v>
                </c:pt>
                <c:pt idx="6796">
                  <c:v>41754</c:v>
                </c:pt>
                <c:pt idx="6797">
                  <c:v>41755</c:v>
                </c:pt>
                <c:pt idx="6798">
                  <c:v>41756</c:v>
                </c:pt>
                <c:pt idx="6799">
                  <c:v>41757</c:v>
                </c:pt>
                <c:pt idx="6800">
                  <c:v>41758</c:v>
                </c:pt>
                <c:pt idx="6801">
                  <c:v>41759</c:v>
                </c:pt>
                <c:pt idx="6802">
                  <c:v>41760</c:v>
                </c:pt>
                <c:pt idx="6803">
                  <c:v>41761</c:v>
                </c:pt>
                <c:pt idx="6804">
                  <c:v>41762</c:v>
                </c:pt>
                <c:pt idx="6805">
                  <c:v>41763</c:v>
                </c:pt>
                <c:pt idx="6806">
                  <c:v>41764</c:v>
                </c:pt>
                <c:pt idx="6807">
                  <c:v>41765</c:v>
                </c:pt>
                <c:pt idx="6808">
                  <c:v>41766</c:v>
                </c:pt>
                <c:pt idx="6809">
                  <c:v>41767</c:v>
                </c:pt>
                <c:pt idx="6810">
                  <c:v>41768</c:v>
                </c:pt>
                <c:pt idx="6811">
                  <c:v>41769</c:v>
                </c:pt>
                <c:pt idx="6812">
                  <c:v>41770</c:v>
                </c:pt>
                <c:pt idx="6813">
                  <c:v>41771</c:v>
                </c:pt>
                <c:pt idx="6814">
                  <c:v>41772</c:v>
                </c:pt>
                <c:pt idx="6815">
                  <c:v>41773</c:v>
                </c:pt>
                <c:pt idx="6816">
                  <c:v>41774</c:v>
                </c:pt>
                <c:pt idx="6817">
                  <c:v>41775</c:v>
                </c:pt>
                <c:pt idx="6818">
                  <c:v>41776</c:v>
                </c:pt>
                <c:pt idx="6819">
                  <c:v>41777</c:v>
                </c:pt>
                <c:pt idx="6820">
                  <c:v>41778</c:v>
                </c:pt>
                <c:pt idx="6821">
                  <c:v>41779</c:v>
                </c:pt>
                <c:pt idx="6822">
                  <c:v>41780</c:v>
                </c:pt>
                <c:pt idx="6823">
                  <c:v>41781</c:v>
                </c:pt>
                <c:pt idx="6824">
                  <c:v>41782</c:v>
                </c:pt>
                <c:pt idx="6825">
                  <c:v>41783</c:v>
                </c:pt>
                <c:pt idx="6826">
                  <c:v>41784</c:v>
                </c:pt>
                <c:pt idx="6827">
                  <c:v>41785</c:v>
                </c:pt>
                <c:pt idx="6828">
                  <c:v>41786</c:v>
                </c:pt>
                <c:pt idx="6829">
                  <c:v>41787</c:v>
                </c:pt>
                <c:pt idx="6830">
                  <c:v>41788</c:v>
                </c:pt>
                <c:pt idx="6831">
                  <c:v>41789</c:v>
                </c:pt>
                <c:pt idx="6832">
                  <c:v>41790</c:v>
                </c:pt>
                <c:pt idx="6833">
                  <c:v>41791</c:v>
                </c:pt>
                <c:pt idx="6834">
                  <c:v>41792</c:v>
                </c:pt>
                <c:pt idx="6835">
                  <c:v>41793</c:v>
                </c:pt>
                <c:pt idx="6836">
                  <c:v>41794</c:v>
                </c:pt>
                <c:pt idx="6837">
                  <c:v>41795</c:v>
                </c:pt>
                <c:pt idx="6838">
                  <c:v>41796</c:v>
                </c:pt>
                <c:pt idx="6839">
                  <c:v>41797</c:v>
                </c:pt>
                <c:pt idx="6840">
                  <c:v>41798</c:v>
                </c:pt>
                <c:pt idx="6841">
                  <c:v>41799</c:v>
                </c:pt>
                <c:pt idx="6842">
                  <c:v>41800</c:v>
                </c:pt>
                <c:pt idx="6843">
                  <c:v>41801</c:v>
                </c:pt>
                <c:pt idx="6844">
                  <c:v>41802</c:v>
                </c:pt>
                <c:pt idx="6845">
                  <c:v>41803</c:v>
                </c:pt>
                <c:pt idx="6846">
                  <c:v>41804</c:v>
                </c:pt>
                <c:pt idx="6847">
                  <c:v>41805</c:v>
                </c:pt>
                <c:pt idx="6848">
                  <c:v>41806</c:v>
                </c:pt>
                <c:pt idx="6849">
                  <c:v>41807</c:v>
                </c:pt>
                <c:pt idx="6850">
                  <c:v>41808</c:v>
                </c:pt>
                <c:pt idx="6851">
                  <c:v>41809</c:v>
                </c:pt>
                <c:pt idx="6852">
                  <c:v>41810</c:v>
                </c:pt>
                <c:pt idx="6853">
                  <c:v>41811</c:v>
                </c:pt>
                <c:pt idx="6854">
                  <c:v>41812</c:v>
                </c:pt>
                <c:pt idx="6855">
                  <c:v>41813</c:v>
                </c:pt>
                <c:pt idx="6856">
                  <c:v>41814</c:v>
                </c:pt>
                <c:pt idx="6857">
                  <c:v>41815</c:v>
                </c:pt>
                <c:pt idx="6858">
                  <c:v>41816</c:v>
                </c:pt>
                <c:pt idx="6859">
                  <c:v>41817</c:v>
                </c:pt>
                <c:pt idx="6860">
                  <c:v>41818</c:v>
                </c:pt>
                <c:pt idx="6861">
                  <c:v>41819</c:v>
                </c:pt>
                <c:pt idx="6862">
                  <c:v>41820</c:v>
                </c:pt>
                <c:pt idx="6863">
                  <c:v>41821</c:v>
                </c:pt>
                <c:pt idx="6864">
                  <c:v>41822</c:v>
                </c:pt>
                <c:pt idx="6865">
                  <c:v>41823</c:v>
                </c:pt>
                <c:pt idx="6866">
                  <c:v>41824</c:v>
                </c:pt>
                <c:pt idx="6867">
                  <c:v>41825</c:v>
                </c:pt>
                <c:pt idx="6868">
                  <c:v>41826</c:v>
                </c:pt>
                <c:pt idx="6869">
                  <c:v>41827</c:v>
                </c:pt>
                <c:pt idx="6870">
                  <c:v>41828</c:v>
                </c:pt>
                <c:pt idx="6871">
                  <c:v>41829</c:v>
                </c:pt>
                <c:pt idx="6872">
                  <c:v>41830</c:v>
                </c:pt>
                <c:pt idx="6873">
                  <c:v>41831</c:v>
                </c:pt>
                <c:pt idx="6874">
                  <c:v>41832</c:v>
                </c:pt>
                <c:pt idx="6875">
                  <c:v>41833</c:v>
                </c:pt>
                <c:pt idx="6876">
                  <c:v>41834</c:v>
                </c:pt>
                <c:pt idx="6877">
                  <c:v>41835</c:v>
                </c:pt>
                <c:pt idx="6878">
                  <c:v>41836</c:v>
                </c:pt>
                <c:pt idx="6879">
                  <c:v>41837</c:v>
                </c:pt>
                <c:pt idx="6880">
                  <c:v>41838</c:v>
                </c:pt>
                <c:pt idx="6881">
                  <c:v>41839</c:v>
                </c:pt>
                <c:pt idx="6882">
                  <c:v>41840</c:v>
                </c:pt>
                <c:pt idx="6883">
                  <c:v>41841</c:v>
                </c:pt>
                <c:pt idx="6884">
                  <c:v>41842</c:v>
                </c:pt>
                <c:pt idx="6885">
                  <c:v>41843</c:v>
                </c:pt>
                <c:pt idx="6886">
                  <c:v>41844</c:v>
                </c:pt>
                <c:pt idx="6887">
                  <c:v>41845</c:v>
                </c:pt>
                <c:pt idx="6888">
                  <c:v>41846</c:v>
                </c:pt>
                <c:pt idx="6889">
                  <c:v>41847</c:v>
                </c:pt>
                <c:pt idx="6890">
                  <c:v>41848</c:v>
                </c:pt>
                <c:pt idx="6891">
                  <c:v>41849</c:v>
                </c:pt>
                <c:pt idx="6892">
                  <c:v>41850</c:v>
                </c:pt>
                <c:pt idx="6893">
                  <c:v>41851</c:v>
                </c:pt>
                <c:pt idx="6894">
                  <c:v>41852</c:v>
                </c:pt>
                <c:pt idx="6895">
                  <c:v>41853</c:v>
                </c:pt>
                <c:pt idx="6896">
                  <c:v>41854</c:v>
                </c:pt>
                <c:pt idx="6897">
                  <c:v>41855</c:v>
                </c:pt>
                <c:pt idx="6898">
                  <c:v>41856</c:v>
                </c:pt>
                <c:pt idx="6899">
                  <c:v>41857</c:v>
                </c:pt>
                <c:pt idx="6900">
                  <c:v>41858</c:v>
                </c:pt>
                <c:pt idx="6901">
                  <c:v>41859</c:v>
                </c:pt>
                <c:pt idx="6902">
                  <c:v>41860</c:v>
                </c:pt>
                <c:pt idx="6903">
                  <c:v>41861</c:v>
                </c:pt>
                <c:pt idx="6904">
                  <c:v>41862</c:v>
                </c:pt>
                <c:pt idx="6905">
                  <c:v>41863</c:v>
                </c:pt>
                <c:pt idx="6906">
                  <c:v>41864</c:v>
                </c:pt>
                <c:pt idx="6907">
                  <c:v>41865</c:v>
                </c:pt>
                <c:pt idx="6908">
                  <c:v>41866</c:v>
                </c:pt>
                <c:pt idx="6909">
                  <c:v>41867</c:v>
                </c:pt>
                <c:pt idx="6910">
                  <c:v>41868</c:v>
                </c:pt>
                <c:pt idx="6911">
                  <c:v>41869</c:v>
                </c:pt>
                <c:pt idx="6912">
                  <c:v>41870</c:v>
                </c:pt>
                <c:pt idx="6913">
                  <c:v>41871</c:v>
                </c:pt>
                <c:pt idx="6914">
                  <c:v>41872</c:v>
                </c:pt>
                <c:pt idx="6915">
                  <c:v>41873</c:v>
                </c:pt>
                <c:pt idx="6916">
                  <c:v>41874</c:v>
                </c:pt>
                <c:pt idx="6917">
                  <c:v>41875</c:v>
                </c:pt>
                <c:pt idx="6918">
                  <c:v>41876</c:v>
                </c:pt>
                <c:pt idx="6919">
                  <c:v>41877</c:v>
                </c:pt>
                <c:pt idx="6920">
                  <c:v>41878</c:v>
                </c:pt>
                <c:pt idx="6921">
                  <c:v>41879</c:v>
                </c:pt>
                <c:pt idx="6922">
                  <c:v>41880</c:v>
                </c:pt>
                <c:pt idx="6923">
                  <c:v>41881</c:v>
                </c:pt>
                <c:pt idx="6924">
                  <c:v>41882</c:v>
                </c:pt>
                <c:pt idx="6925">
                  <c:v>41883</c:v>
                </c:pt>
                <c:pt idx="6926">
                  <c:v>41884</c:v>
                </c:pt>
                <c:pt idx="6927">
                  <c:v>41885</c:v>
                </c:pt>
                <c:pt idx="6928">
                  <c:v>41886</c:v>
                </c:pt>
                <c:pt idx="6929">
                  <c:v>41887</c:v>
                </c:pt>
                <c:pt idx="6930">
                  <c:v>41888</c:v>
                </c:pt>
                <c:pt idx="6931">
                  <c:v>41889</c:v>
                </c:pt>
                <c:pt idx="6932">
                  <c:v>41890</c:v>
                </c:pt>
                <c:pt idx="6933">
                  <c:v>41891</c:v>
                </c:pt>
                <c:pt idx="6934">
                  <c:v>41892</c:v>
                </c:pt>
                <c:pt idx="6935">
                  <c:v>41893</c:v>
                </c:pt>
                <c:pt idx="6936">
                  <c:v>41894</c:v>
                </c:pt>
                <c:pt idx="6937">
                  <c:v>41895</c:v>
                </c:pt>
                <c:pt idx="6938">
                  <c:v>41896</c:v>
                </c:pt>
                <c:pt idx="6939">
                  <c:v>41897</c:v>
                </c:pt>
                <c:pt idx="6940">
                  <c:v>41898</c:v>
                </c:pt>
                <c:pt idx="6941">
                  <c:v>41899</c:v>
                </c:pt>
                <c:pt idx="6942">
                  <c:v>41900</c:v>
                </c:pt>
                <c:pt idx="6943">
                  <c:v>41901</c:v>
                </c:pt>
                <c:pt idx="6944">
                  <c:v>41902</c:v>
                </c:pt>
                <c:pt idx="6945">
                  <c:v>41903</c:v>
                </c:pt>
                <c:pt idx="6946">
                  <c:v>41904</c:v>
                </c:pt>
                <c:pt idx="6947">
                  <c:v>41905</c:v>
                </c:pt>
                <c:pt idx="6948">
                  <c:v>41906</c:v>
                </c:pt>
                <c:pt idx="6949">
                  <c:v>41907</c:v>
                </c:pt>
                <c:pt idx="6950">
                  <c:v>41908</c:v>
                </c:pt>
                <c:pt idx="6951">
                  <c:v>41909</c:v>
                </c:pt>
                <c:pt idx="6952">
                  <c:v>41910</c:v>
                </c:pt>
                <c:pt idx="6953">
                  <c:v>41911</c:v>
                </c:pt>
                <c:pt idx="6954">
                  <c:v>41912</c:v>
                </c:pt>
                <c:pt idx="6955">
                  <c:v>41913</c:v>
                </c:pt>
                <c:pt idx="6956">
                  <c:v>41914</c:v>
                </c:pt>
                <c:pt idx="6957">
                  <c:v>41915</c:v>
                </c:pt>
                <c:pt idx="6958">
                  <c:v>41916</c:v>
                </c:pt>
                <c:pt idx="6959">
                  <c:v>41917</c:v>
                </c:pt>
                <c:pt idx="6960">
                  <c:v>41918</c:v>
                </c:pt>
                <c:pt idx="6961">
                  <c:v>41919</c:v>
                </c:pt>
                <c:pt idx="6962">
                  <c:v>41920</c:v>
                </c:pt>
                <c:pt idx="6963">
                  <c:v>41921</c:v>
                </c:pt>
                <c:pt idx="6964">
                  <c:v>41922</c:v>
                </c:pt>
                <c:pt idx="6965">
                  <c:v>41923</c:v>
                </c:pt>
                <c:pt idx="6966">
                  <c:v>41924</c:v>
                </c:pt>
                <c:pt idx="6967">
                  <c:v>41925</c:v>
                </c:pt>
                <c:pt idx="6968">
                  <c:v>41926</c:v>
                </c:pt>
                <c:pt idx="6969">
                  <c:v>41927</c:v>
                </c:pt>
                <c:pt idx="6970">
                  <c:v>41928</c:v>
                </c:pt>
                <c:pt idx="6971">
                  <c:v>41929</c:v>
                </c:pt>
                <c:pt idx="6972">
                  <c:v>41930</c:v>
                </c:pt>
                <c:pt idx="6973">
                  <c:v>41931</c:v>
                </c:pt>
                <c:pt idx="6974">
                  <c:v>41932</c:v>
                </c:pt>
                <c:pt idx="6975">
                  <c:v>41933</c:v>
                </c:pt>
                <c:pt idx="6976">
                  <c:v>41934</c:v>
                </c:pt>
                <c:pt idx="6977">
                  <c:v>41935</c:v>
                </c:pt>
                <c:pt idx="6978">
                  <c:v>41936</c:v>
                </c:pt>
                <c:pt idx="6979">
                  <c:v>41937</c:v>
                </c:pt>
                <c:pt idx="6980">
                  <c:v>41938</c:v>
                </c:pt>
                <c:pt idx="6981">
                  <c:v>41939</c:v>
                </c:pt>
                <c:pt idx="6982">
                  <c:v>41940</c:v>
                </c:pt>
                <c:pt idx="6983">
                  <c:v>41941</c:v>
                </c:pt>
                <c:pt idx="6984">
                  <c:v>41942</c:v>
                </c:pt>
                <c:pt idx="6985">
                  <c:v>41943</c:v>
                </c:pt>
                <c:pt idx="6986">
                  <c:v>41944</c:v>
                </c:pt>
                <c:pt idx="6987">
                  <c:v>41945</c:v>
                </c:pt>
                <c:pt idx="6988">
                  <c:v>41946</c:v>
                </c:pt>
                <c:pt idx="6989">
                  <c:v>41947</c:v>
                </c:pt>
                <c:pt idx="6990">
                  <c:v>41948</c:v>
                </c:pt>
                <c:pt idx="6991">
                  <c:v>41949</c:v>
                </c:pt>
                <c:pt idx="6992">
                  <c:v>41950</c:v>
                </c:pt>
                <c:pt idx="6993">
                  <c:v>41951</c:v>
                </c:pt>
                <c:pt idx="6994">
                  <c:v>41952</c:v>
                </c:pt>
                <c:pt idx="6995">
                  <c:v>41953</c:v>
                </c:pt>
                <c:pt idx="6996">
                  <c:v>41954</c:v>
                </c:pt>
                <c:pt idx="6997">
                  <c:v>41955</c:v>
                </c:pt>
                <c:pt idx="6998">
                  <c:v>41956</c:v>
                </c:pt>
                <c:pt idx="6999">
                  <c:v>41957</c:v>
                </c:pt>
                <c:pt idx="7000">
                  <c:v>41958</c:v>
                </c:pt>
                <c:pt idx="7001">
                  <c:v>41959</c:v>
                </c:pt>
                <c:pt idx="7002">
                  <c:v>41960</c:v>
                </c:pt>
                <c:pt idx="7003">
                  <c:v>41961</c:v>
                </c:pt>
                <c:pt idx="7004">
                  <c:v>41962</c:v>
                </c:pt>
                <c:pt idx="7005">
                  <c:v>41963</c:v>
                </c:pt>
                <c:pt idx="7006">
                  <c:v>41964</c:v>
                </c:pt>
                <c:pt idx="7007">
                  <c:v>41965</c:v>
                </c:pt>
                <c:pt idx="7008">
                  <c:v>41966</c:v>
                </c:pt>
                <c:pt idx="7009">
                  <c:v>41967</c:v>
                </c:pt>
                <c:pt idx="7010">
                  <c:v>41968</c:v>
                </c:pt>
                <c:pt idx="7011">
                  <c:v>41969</c:v>
                </c:pt>
                <c:pt idx="7012">
                  <c:v>41970</c:v>
                </c:pt>
                <c:pt idx="7013">
                  <c:v>41971</c:v>
                </c:pt>
                <c:pt idx="7014">
                  <c:v>41972</c:v>
                </c:pt>
                <c:pt idx="7015">
                  <c:v>41973</c:v>
                </c:pt>
                <c:pt idx="7016">
                  <c:v>41974</c:v>
                </c:pt>
                <c:pt idx="7017">
                  <c:v>41975</c:v>
                </c:pt>
                <c:pt idx="7018">
                  <c:v>41976</c:v>
                </c:pt>
                <c:pt idx="7019">
                  <c:v>41977</c:v>
                </c:pt>
                <c:pt idx="7020">
                  <c:v>41978</c:v>
                </c:pt>
                <c:pt idx="7021">
                  <c:v>41979</c:v>
                </c:pt>
                <c:pt idx="7022">
                  <c:v>41980</c:v>
                </c:pt>
                <c:pt idx="7023">
                  <c:v>41981</c:v>
                </c:pt>
                <c:pt idx="7024">
                  <c:v>41982</c:v>
                </c:pt>
                <c:pt idx="7025">
                  <c:v>41983</c:v>
                </c:pt>
                <c:pt idx="7026">
                  <c:v>41984</c:v>
                </c:pt>
                <c:pt idx="7027">
                  <c:v>41985</c:v>
                </c:pt>
                <c:pt idx="7028">
                  <c:v>41986</c:v>
                </c:pt>
                <c:pt idx="7029">
                  <c:v>41987</c:v>
                </c:pt>
                <c:pt idx="7030">
                  <c:v>41988</c:v>
                </c:pt>
                <c:pt idx="7031">
                  <c:v>41989</c:v>
                </c:pt>
                <c:pt idx="7032">
                  <c:v>41990</c:v>
                </c:pt>
                <c:pt idx="7033">
                  <c:v>41991</c:v>
                </c:pt>
                <c:pt idx="7034">
                  <c:v>41992</c:v>
                </c:pt>
                <c:pt idx="7035">
                  <c:v>41993</c:v>
                </c:pt>
                <c:pt idx="7036">
                  <c:v>41994</c:v>
                </c:pt>
                <c:pt idx="7037">
                  <c:v>41995</c:v>
                </c:pt>
                <c:pt idx="7038">
                  <c:v>41996</c:v>
                </c:pt>
                <c:pt idx="7039">
                  <c:v>41997</c:v>
                </c:pt>
                <c:pt idx="7040">
                  <c:v>41998</c:v>
                </c:pt>
                <c:pt idx="7041">
                  <c:v>41999</c:v>
                </c:pt>
                <c:pt idx="7042">
                  <c:v>42000</c:v>
                </c:pt>
                <c:pt idx="7043">
                  <c:v>42001</c:v>
                </c:pt>
                <c:pt idx="7044">
                  <c:v>42002</c:v>
                </c:pt>
                <c:pt idx="7045">
                  <c:v>42003</c:v>
                </c:pt>
                <c:pt idx="7046">
                  <c:v>42004</c:v>
                </c:pt>
                <c:pt idx="7047">
                  <c:v>42005</c:v>
                </c:pt>
                <c:pt idx="7048">
                  <c:v>42006</c:v>
                </c:pt>
                <c:pt idx="7049">
                  <c:v>42007</c:v>
                </c:pt>
                <c:pt idx="7050">
                  <c:v>42008</c:v>
                </c:pt>
                <c:pt idx="7051">
                  <c:v>42009</c:v>
                </c:pt>
                <c:pt idx="7052">
                  <c:v>42010</c:v>
                </c:pt>
                <c:pt idx="7053">
                  <c:v>42011</c:v>
                </c:pt>
                <c:pt idx="7054">
                  <c:v>42012</c:v>
                </c:pt>
                <c:pt idx="7055">
                  <c:v>42013</c:v>
                </c:pt>
                <c:pt idx="7056">
                  <c:v>42014</c:v>
                </c:pt>
                <c:pt idx="7057">
                  <c:v>42015</c:v>
                </c:pt>
                <c:pt idx="7058">
                  <c:v>42016</c:v>
                </c:pt>
                <c:pt idx="7059">
                  <c:v>42017</c:v>
                </c:pt>
                <c:pt idx="7060">
                  <c:v>42018</c:v>
                </c:pt>
                <c:pt idx="7061">
                  <c:v>42019</c:v>
                </c:pt>
                <c:pt idx="7062">
                  <c:v>42020</c:v>
                </c:pt>
                <c:pt idx="7063">
                  <c:v>42021</c:v>
                </c:pt>
                <c:pt idx="7064">
                  <c:v>42022</c:v>
                </c:pt>
                <c:pt idx="7065">
                  <c:v>42023</c:v>
                </c:pt>
                <c:pt idx="7066">
                  <c:v>42024</c:v>
                </c:pt>
                <c:pt idx="7067">
                  <c:v>42048</c:v>
                </c:pt>
                <c:pt idx="7068">
                  <c:v>42049</c:v>
                </c:pt>
                <c:pt idx="7069">
                  <c:v>42050</c:v>
                </c:pt>
                <c:pt idx="7070">
                  <c:v>42051</c:v>
                </c:pt>
                <c:pt idx="7071">
                  <c:v>42052</c:v>
                </c:pt>
                <c:pt idx="7072">
                  <c:v>42053</c:v>
                </c:pt>
                <c:pt idx="7073">
                  <c:v>42054</c:v>
                </c:pt>
                <c:pt idx="7074">
                  <c:v>42055</c:v>
                </c:pt>
                <c:pt idx="7075">
                  <c:v>42056</c:v>
                </c:pt>
                <c:pt idx="7076">
                  <c:v>42057</c:v>
                </c:pt>
                <c:pt idx="7077">
                  <c:v>42058</c:v>
                </c:pt>
                <c:pt idx="7078">
                  <c:v>42059</c:v>
                </c:pt>
                <c:pt idx="7079">
                  <c:v>42060</c:v>
                </c:pt>
                <c:pt idx="7080">
                  <c:v>42061</c:v>
                </c:pt>
              </c:numCache>
            </c:numRef>
          </c:cat>
          <c:val>
            <c:numRef>
              <c:f>Idősor!$C$6:$C$7086</c:f>
              <c:numCache>
                <c:formatCode>#,##0</c:formatCode>
                <c:ptCount val="7081"/>
                <c:pt idx="0">
                  <c:v>227.49999999999901</c:v>
                </c:pt>
                <c:pt idx="1">
                  <c:v>223.49999999999901</c:v>
                </c:pt>
                <c:pt idx="2">
                  <c:v>236.49999999999901</c:v>
                </c:pt>
                <c:pt idx="3">
                  <c:v>246.49999999999901</c:v>
                </c:pt>
                <c:pt idx="4">
                  <c:v>251.49999999999901</c:v>
                </c:pt>
                <c:pt idx="5">
                  <c:v>254.49999999999901</c:v>
                </c:pt>
                <c:pt idx="6">
                  <c:v>258.49999999999898</c:v>
                </c:pt>
                <c:pt idx="7">
                  <c:v>262.49999999999898</c:v>
                </c:pt>
                <c:pt idx="8">
                  <c:v>262.49999999999898</c:v>
                </c:pt>
                <c:pt idx="9">
                  <c:v>262.49999999999898</c:v>
                </c:pt>
                <c:pt idx="10">
                  <c:v>262.49999999999898</c:v>
                </c:pt>
                <c:pt idx="11">
                  <c:v>262.49999999999898</c:v>
                </c:pt>
                <c:pt idx="12">
                  <c:v>263.49999999999898</c:v>
                </c:pt>
                <c:pt idx="13">
                  <c:v>263.49999999999898</c:v>
                </c:pt>
                <c:pt idx="14">
                  <c:v>263.49999999999898</c:v>
                </c:pt>
                <c:pt idx="15">
                  <c:v>263.49999999999898</c:v>
                </c:pt>
                <c:pt idx="16">
                  <c:v>263.49999999999898</c:v>
                </c:pt>
                <c:pt idx="17">
                  <c:v>263.49999999999898</c:v>
                </c:pt>
                <c:pt idx="18">
                  <c:v>263.49999999999898</c:v>
                </c:pt>
                <c:pt idx="19">
                  <c:v>263.49999999999898</c:v>
                </c:pt>
                <c:pt idx="20">
                  <c:v>263.49999999999898</c:v>
                </c:pt>
                <c:pt idx="21">
                  <c:v>263.49999999999898</c:v>
                </c:pt>
                <c:pt idx="22">
                  <c:v>262.49999999999898</c:v>
                </c:pt>
                <c:pt idx="23">
                  <c:v>262.49999999999898</c:v>
                </c:pt>
                <c:pt idx="24">
                  <c:v>261.49999999999898</c:v>
                </c:pt>
                <c:pt idx="25">
                  <c:v>260.49999999999898</c:v>
                </c:pt>
                <c:pt idx="26">
                  <c:v>258.49999999999898</c:v>
                </c:pt>
                <c:pt idx="27">
                  <c:v>256.5</c:v>
                </c:pt>
                <c:pt idx="28">
                  <c:v>256.5</c:v>
                </c:pt>
                <c:pt idx="29">
                  <c:v>256.5</c:v>
                </c:pt>
                <c:pt idx="30">
                  <c:v>256.5</c:v>
                </c:pt>
                <c:pt idx="31">
                  <c:v>255.49999999999901</c:v>
                </c:pt>
                <c:pt idx="32">
                  <c:v>254.49999999999901</c:v>
                </c:pt>
                <c:pt idx="33">
                  <c:v>254.49999999999901</c:v>
                </c:pt>
                <c:pt idx="34">
                  <c:v>255.49999999999901</c:v>
                </c:pt>
                <c:pt idx="35">
                  <c:v>255.49999999999901</c:v>
                </c:pt>
                <c:pt idx="36">
                  <c:v>256.5</c:v>
                </c:pt>
                <c:pt idx="37">
                  <c:v>255.49999999999901</c:v>
                </c:pt>
                <c:pt idx="38">
                  <c:v>255.49999999999901</c:v>
                </c:pt>
                <c:pt idx="39">
                  <c:v>254.49999999999901</c:v>
                </c:pt>
                <c:pt idx="40">
                  <c:v>255.49999999999901</c:v>
                </c:pt>
                <c:pt idx="41">
                  <c:v>256.5</c:v>
                </c:pt>
                <c:pt idx="42">
                  <c:v>255.49999999999901</c:v>
                </c:pt>
                <c:pt idx="43">
                  <c:v>254.49999999999901</c:v>
                </c:pt>
                <c:pt idx="44">
                  <c:v>254.49999999999901</c:v>
                </c:pt>
                <c:pt idx="45">
                  <c:v>253.5</c:v>
                </c:pt>
                <c:pt idx="46">
                  <c:v>252.49999999999901</c:v>
                </c:pt>
                <c:pt idx="47">
                  <c:v>251.49999999999901</c:v>
                </c:pt>
                <c:pt idx="48">
                  <c:v>251.49999999999901</c:v>
                </c:pt>
                <c:pt idx="49">
                  <c:v>250.5</c:v>
                </c:pt>
                <c:pt idx="50">
                  <c:v>250.5</c:v>
                </c:pt>
                <c:pt idx="51">
                  <c:v>251.49999999999901</c:v>
                </c:pt>
                <c:pt idx="52">
                  <c:v>251.49999999999901</c:v>
                </c:pt>
                <c:pt idx="53">
                  <c:v>250.5</c:v>
                </c:pt>
                <c:pt idx="54">
                  <c:v>250.5</c:v>
                </c:pt>
                <c:pt idx="55">
                  <c:v>250.5</c:v>
                </c:pt>
                <c:pt idx="56">
                  <c:v>251.49999999999901</c:v>
                </c:pt>
                <c:pt idx="57">
                  <c:v>251.49999999999901</c:v>
                </c:pt>
                <c:pt idx="58">
                  <c:v>249.49999999999901</c:v>
                </c:pt>
                <c:pt idx="59">
                  <c:v>248.49999999999901</c:v>
                </c:pt>
                <c:pt idx="60">
                  <c:v>248.49999999999901</c:v>
                </c:pt>
                <c:pt idx="61">
                  <c:v>249.49999999999901</c:v>
                </c:pt>
                <c:pt idx="62">
                  <c:v>250.5</c:v>
                </c:pt>
                <c:pt idx="63">
                  <c:v>250.5</c:v>
                </c:pt>
                <c:pt idx="64">
                  <c:v>250.5</c:v>
                </c:pt>
                <c:pt idx="65">
                  <c:v>251.49999999999901</c:v>
                </c:pt>
                <c:pt idx="66">
                  <c:v>250.5</c:v>
                </c:pt>
                <c:pt idx="67">
                  <c:v>250.5</c:v>
                </c:pt>
                <c:pt idx="68">
                  <c:v>253.5</c:v>
                </c:pt>
                <c:pt idx="69">
                  <c:v>253.5</c:v>
                </c:pt>
                <c:pt idx="70">
                  <c:v>255.49999999999901</c:v>
                </c:pt>
                <c:pt idx="71">
                  <c:v>255.49999999999901</c:v>
                </c:pt>
                <c:pt idx="72">
                  <c:v>256.5</c:v>
                </c:pt>
                <c:pt idx="73">
                  <c:v>256.5</c:v>
                </c:pt>
                <c:pt idx="74">
                  <c:v>258.49999999999898</c:v>
                </c:pt>
                <c:pt idx="75">
                  <c:v>258.49999999999898</c:v>
                </c:pt>
                <c:pt idx="76">
                  <c:v>259.49999999999801</c:v>
                </c:pt>
                <c:pt idx="77">
                  <c:v>259.49999999999801</c:v>
                </c:pt>
                <c:pt idx="78">
                  <c:v>252.49999999999901</c:v>
                </c:pt>
                <c:pt idx="79">
                  <c:v>252.49999999999901</c:v>
                </c:pt>
                <c:pt idx="80">
                  <c:v>251.49999999999901</c:v>
                </c:pt>
                <c:pt idx="81">
                  <c:v>250.5</c:v>
                </c:pt>
                <c:pt idx="82">
                  <c:v>250.5</c:v>
                </c:pt>
                <c:pt idx="83">
                  <c:v>250.5</c:v>
                </c:pt>
                <c:pt idx="84">
                  <c:v>248.49999999999901</c:v>
                </c:pt>
                <c:pt idx="85">
                  <c:v>248.49999999999901</c:v>
                </c:pt>
                <c:pt idx="86">
                  <c:v>247.49999999999901</c:v>
                </c:pt>
                <c:pt idx="87">
                  <c:v>247.49999999999901</c:v>
                </c:pt>
                <c:pt idx="88">
                  <c:v>247.49999999999901</c:v>
                </c:pt>
                <c:pt idx="89">
                  <c:v>246.49999999999901</c:v>
                </c:pt>
                <c:pt idx="90">
                  <c:v>245.49999999999801</c:v>
                </c:pt>
                <c:pt idx="91">
                  <c:v>245.49999999999801</c:v>
                </c:pt>
                <c:pt idx="92">
                  <c:v>245.49999999999801</c:v>
                </c:pt>
                <c:pt idx="93">
                  <c:v>244.49999999999901</c:v>
                </c:pt>
                <c:pt idx="94">
                  <c:v>244.49999999999901</c:v>
                </c:pt>
                <c:pt idx="95">
                  <c:v>243.49999999999901</c:v>
                </c:pt>
                <c:pt idx="96">
                  <c:v>243.49999999999901</c:v>
                </c:pt>
                <c:pt idx="97">
                  <c:v>243.49999999999901</c:v>
                </c:pt>
                <c:pt idx="98">
                  <c:v>243.49999999999901</c:v>
                </c:pt>
                <c:pt idx="99">
                  <c:v>242.5</c:v>
                </c:pt>
                <c:pt idx="100">
                  <c:v>242.5</c:v>
                </c:pt>
                <c:pt idx="101">
                  <c:v>241.49999999999901</c:v>
                </c:pt>
                <c:pt idx="102">
                  <c:v>241.49999999999901</c:v>
                </c:pt>
                <c:pt idx="103">
                  <c:v>241.49999999999901</c:v>
                </c:pt>
                <c:pt idx="104">
                  <c:v>240.49999999999901</c:v>
                </c:pt>
                <c:pt idx="105">
                  <c:v>240.49999999999901</c:v>
                </c:pt>
                <c:pt idx="106">
                  <c:v>240.49999999999901</c:v>
                </c:pt>
                <c:pt idx="107">
                  <c:v>239.5</c:v>
                </c:pt>
                <c:pt idx="108">
                  <c:v>239.5</c:v>
                </c:pt>
                <c:pt idx="109">
                  <c:v>238.49999999999901</c:v>
                </c:pt>
                <c:pt idx="110">
                  <c:v>238.49999999999901</c:v>
                </c:pt>
                <c:pt idx="111">
                  <c:v>237.49999999999901</c:v>
                </c:pt>
                <c:pt idx="112">
                  <c:v>236.49999999999901</c:v>
                </c:pt>
                <c:pt idx="113">
                  <c:v>236.49999999999901</c:v>
                </c:pt>
                <c:pt idx="114">
                  <c:v>236.49999999999901</c:v>
                </c:pt>
                <c:pt idx="115">
                  <c:v>235.49999999999901</c:v>
                </c:pt>
                <c:pt idx="116">
                  <c:v>234.49999999999801</c:v>
                </c:pt>
                <c:pt idx="117">
                  <c:v>234.49999999999801</c:v>
                </c:pt>
                <c:pt idx="118">
                  <c:v>234.49999999999801</c:v>
                </c:pt>
                <c:pt idx="119">
                  <c:v>234.49999999999801</c:v>
                </c:pt>
                <c:pt idx="120">
                  <c:v>235.49999999999901</c:v>
                </c:pt>
                <c:pt idx="121">
                  <c:v>235.49999999999901</c:v>
                </c:pt>
                <c:pt idx="122">
                  <c:v>236.49999999999901</c:v>
                </c:pt>
                <c:pt idx="123">
                  <c:v>237.49999999999901</c:v>
                </c:pt>
                <c:pt idx="124">
                  <c:v>237.49999999999901</c:v>
                </c:pt>
                <c:pt idx="125">
                  <c:v>238.49999999999901</c:v>
                </c:pt>
                <c:pt idx="126">
                  <c:v>238.49999999999901</c:v>
                </c:pt>
                <c:pt idx="127">
                  <c:v>238.49999999999901</c:v>
                </c:pt>
                <c:pt idx="128">
                  <c:v>242.5</c:v>
                </c:pt>
                <c:pt idx="129">
                  <c:v>243.49999999999901</c:v>
                </c:pt>
                <c:pt idx="130">
                  <c:v>243.49999999999901</c:v>
                </c:pt>
                <c:pt idx="131">
                  <c:v>244.49999999999901</c:v>
                </c:pt>
                <c:pt idx="132">
                  <c:v>244.49999999999901</c:v>
                </c:pt>
                <c:pt idx="133">
                  <c:v>247.49999999999901</c:v>
                </c:pt>
                <c:pt idx="134">
                  <c:v>247.49999999999901</c:v>
                </c:pt>
                <c:pt idx="135">
                  <c:v>248.49999999999901</c:v>
                </c:pt>
                <c:pt idx="136">
                  <c:v>248.49999999999901</c:v>
                </c:pt>
                <c:pt idx="137">
                  <c:v>249.49999999999901</c:v>
                </c:pt>
                <c:pt idx="138">
                  <c:v>251.49999999999901</c:v>
                </c:pt>
                <c:pt idx="139">
                  <c:v>252.49999999999901</c:v>
                </c:pt>
                <c:pt idx="140">
                  <c:v>252.49999999999901</c:v>
                </c:pt>
                <c:pt idx="141">
                  <c:v>253.5</c:v>
                </c:pt>
                <c:pt idx="142">
                  <c:v>254.49999999999901</c:v>
                </c:pt>
                <c:pt idx="143">
                  <c:v>254.49999999999901</c:v>
                </c:pt>
                <c:pt idx="144">
                  <c:v>255.49999999999901</c:v>
                </c:pt>
                <c:pt idx="145">
                  <c:v>256.5</c:v>
                </c:pt>
                <c:pt idx="146">
                  <c:v>257.49999999999898</c:v>
                </c:pt>
                <c:pt idx="147">
                  <c:v>260.49999999999898</c:v>
                </c:pt>
                <c:pt idx="148">
                  <c:v>261.49999999999898</c:v>
                </c:pt>
                <c:pt idx="149">
                  <c:v>261.49999999999898</c:v>
                </c:pt>
                <c:pt idx="150">
                  <c:v>263.49999999999898</c:v>
                </c:pt>
                <c:pt idx="151">
                  <c:v>264.5</c:v>
                </c:pt>
                <c:pt idx="152">
                  <c:v>264.5</c:v>
                </c:pt>
                <c:pt idx="153">
                  <c:v>265.49999999999898</c:v>
                </c:pt>
                <c:pt idx="154">
                  <c:v>266.49999999999898</c:v>
                </c:pt>
                <c:pt idx="155">
                  <c:v>266.49999999999898</c:v>
                </c:pt>
                <c:pt idx="156">
                  <c:v>268.49999999999898</c:v>
                </c:pt>
                <c:pt idx="157">
                  <c:v>270.49999999999801</c:v>
                </c:pt>
                <c:pt idx="158">
                  <c:v>271.49999999999898</c:v>
                </c:pt>
                <c:pt idx="159">
                  <c:v>271.49999999999898</c:v>
                </c:pt>
                <c:pt idx="160">
                  <c:v>272.49999999999898</c:v>
                </c:pt>
                <c:pt idx="161">
                  <c:v>273.49999999999898</c:v>
                </c:pt>
                <c:pt idx="162">
                  <c:v>273.49999999999898</c:v>
                </c:pt>
                <c:pt idx="163">
                  <c:v>275.5</c:v>
                </c:pt>
                <c:pt idx="164">
                  <c:v>276.49999999999898</c:v>
                </c:pt>
                <c:pt idx="165">
                  <c:v>276.49999999999898</c:v>
                </c:pt>
                <c:pt idx="166">
                  <c:v>277.49999999999898</c:v>
                </c:pt>
                <c:pt idx="167">
                  <c:v>303.5</c:v>
                </c:pt>
                <c:pt idx="168">
                  <c:v>303.5</c:v>
                </c:pt>
                <c:pt idx="169">
                  <c:v>302.49999999999898</c:v>
                </c:pt>
                <c:pt idx="170">
                  <c:v>304.49999999999898</c:v>
                </c:pt>
                <c:pt idx="171">
                  <c:v>304.49999999999898</c:v>
                </c:pt>
                <c:pt idx="172">
                  <c:v>305.49999999999898</c:v>
                </c:pt>
                <c:pt idx="173">
                  <c:v>305.49999999999898</c:v>
                </c:pt>
                <c:pt idx="174">
                  <c:v>305.49999999999898</c:v>
                </c:pt>
                <c:pt idx="175">
                  <c:v>306.5</c:v>
                </c:pt>
                <c:pt idx="176">
                  <c:v>306.5</c:v>
                </c:pt>
                <c:pt idx="177">
                  <c:v>306.5</c:v>
                </c:pt>
                <c:pt idx="178">
                  <c:v>307.49999999999898</c:v>
                </c:pt>
                <c:pt idx="179">
                  <c:v>307.49999999999898</c:v>
                </c:pt>
                <c:pt idx="180">
                  <c:v>309.49999999999801</c:v>
                </c:pt>
                <c:pt idx="181">
                  <c:v>311.49999999999898</c:v>
                </c:pt>
                <c:pt idx="182">
                  <c:v>313.49999999999898</c:v>
                </c:pt>
                <c:pt idx="183">
                  <c:v>316.49999999999898</c:v>
                </c:pt>
                <c:pt idx="184">
                  <c:v>318.49999999999898</c:v>
                </c:pt>
                <c:pt idx="185">
                  <c:v>320.5</c:v>
                </c:pt>
                <c:pt idx="186">
                  <c:v>320.5</c:v>
                </c:pt>
                <c:pt idx="187">
                  <c:v>321.49999999999898</c:v>
                </c:pt>
                <c:pt idx="188">
                  <c:v>322.49999999999898</c:v>
                </c:pt>
                <c:pt idx="189">
                  <c:v>322.49999999999898</c:v>
                </c:pt>
                <c:pt idx="190">
                  <c:v>322.49999999999898</c:v>
                </c:pt>
                <c:pt idx="191">
                  <c:v>322.49999999999898</c:v>
                </c:pt>
                <c:pt idx="192">
                  <c:v>323.49999999999898</c:v>
                </c:pt>
                <c:pt idx="193">
                  <c:v>323.49999999999898</c:v>
                </c:pt>
                <c:pt idx="194">
                  <c:v>323.49999999999898</c:v>
                </c:pt>
                <c:pt idx="195">
                  <c:v>324.49999999999898</c:v>
                </c:pt>
                <c:pt idx="196">
                  <c:v>324.49999999999898</c:v>
                </c:pt>
                <c:pt idx="197">
                  <c:v>324.49999999999898</c:v>
                </c:pt>
                <c:pt idx="198">
                  <c:v>324.49999999999898</c:v>
                </c:pt>
                <c:pt idx="199">
                  <c:v>325.5</c:v>
                </c:pt>
                <c:pt idx="200">
                  <c:v>325.5</c:v>
                </c:pt>
                <c:pt idx="201">
                  <c:v>325.5</c:v>
                </c:pt>
                <c:pt idx="202">
                  <c:v>329.00000000000102</c:v>
                </c:pt>
                <c:pt idx="203">
                  <c:v>329.00000000000102</c:v>
                </c:pt>
                <c:pt idx="204">
                  <c:v>329.00000000000102</c:v>
                </c:pt>
                <c:pt idx="205">
                  <c:v>328</c:v>
                </c:pt>
                <c:pt idx="206">
                  <c:v>328</c:v>
                </c:pt>
                <c:pt idx="207">
                  <c:v>327</c:v>
                </c:pt>
                <c:pt idx="208">
                  <c:v>327</c:v>
                </c:pt>
                <c:pt idx="209">
                  <c:v>326.00000000000102</c:v>
                </c:pt>
                <c:pt idx="210">
                  <c:v>327</c:v>
                </c:pt>
                <c:pt idx="211">
                  <c:v>327</c:v>
                </c:pt>
                <c:pt idx="212">
                  <c:v>328</c:v>
                </c:pt>
                <c:pt idx="213">
                  <c:v>328</c:v>
                </c:pt>
                <c:pt idx="214">
                  <c:v>328</c:v>
                </c:pt>
                <c:pt idx="215">
                  <c:v>329.00000000000102</c:v>
                </c:pt>
                <c:pt idx="216">
                  <c:v>329.00000000000102</c:v>
                </c:pt>
                <c:pt idx="217">
                  <c:v>330</c:v>
                </c:pt>
                <c:pt idx="218">
                  <c:v>330</c:v>
                </c:pt>
                <c:pt idx="219">
                  <c:v>330</c:v>
                </c:pt>
                <c:pt idx="220">
                  <c:v>331</c:v>
                </c:pt>
                <c:pt idx="221">
                  <c:v>331</c:v>
                </c:pt>
                <c:pt idx="222">
                  <c:v>332.00000000000102</c:v>
                </c:pt>
                <c:pt idx="223">
                  <c:v>332.00000000000102</c:v>
                </c:pt>
                <c:pt idx="224">
                  <c:v>333</c:v>
                </c:pt>
                <c:pt idx="225">
                  <c:v>333</c:v>
                </c:pt>
                <c:pt idx="226">
                  <c:v>333</c:v>
                </c:pt>
                <c:pt idx="227">
                  <c:v>332.00000000000102</c:v>
                </c:pt>
                <c:pt idx="228">
                  <c:v>332.00000000000102</c:v>
                </c:pt>
                <c:pt idx="229">
                  <c:v>332.00000000000102</c:v>
                </c:pt>
                <c:pt idx="230">
                  <c:v>331</c:v>
                </c:pt>
                <c:pt idx="231">
                  <c:v>331</c:v>
                </c:pt>
                <c:pt idx="232">
                  <c:v>331</c:v>
                </c:pt>
                <c:pt idx="233">
                  <c:v>330</c:v>
                </c:pt>
                <c:pt idx="234">
                  <c:v>330</c:v>
                </c:pt>
                <c:pt idx="235">
                  <c:v>329.00000000000102</c:v>
                </c:pt>
                <c:pt idx="236">
                  <c:v>328</c:v>
                </c:pt>
                <c:pt idx="237">
                  <c:v>328</c:v>
                </c:pt>
                <c:pt idx="238">
                  <c:v>327</c:v>
                </c:pt>
                <c:pt idx="239">
                  <c:v>326.00000000000102</c:v>
                </c:pt>
                <c:pt idx="240">
                  <c:v>326.00000000000102</c:v>
                </c:pt>
                <c:pt idx="241">
                  <c:v>326.00000000000102</c:v>
                </c:pt>
                <c:pt idx="242">
                  <c:v>327</c:v>
                </c:pt>
                <c:pt idx="243">
                  <c:v>328</c:v>
                </c:pt>
                <c:pt idx="244">
                  <c:v>328</c:v>
                </c:pt>
                <c:pt idx="245">
                  <c:v>328</c:v>
                </c:pt>
                <c:pt idx="246">
                  <c:v>328</c:v>
                </c:pt>
                <c:pt idx="247">
                  <c:v>326.00000000000102</c:v>
                </c:pt>
                <c:pt idx="248">
                  <c:v>324.00000000000102</c:v>
                </c:pt>
                <c:pt idx="249">
                  <c:v>320</c:v>
                </c:pt>
                <c:pt idx="250">
                  <c:v>318.00000000000102</c:v>
                </c:pt>
                <c:pt idx="251">
                  <c:v>316</c:v>
                </c:pt>
                <c:pt idx="252">
                  <c:v>314</c:v>
                </c:pt>
                <c:pt idx="253">
                  <c:v>312</c:v>
                </c:pt>
                <c:pt idx="254">
                  <c:v>312</c:v>
                </c:pt>
                <c:pt idx="255">
                  <c:v>326.00000000000102</c:v>
                </c:pt>
                <c:pt idx="256">
                  <c:v>326.00000000000102</c:v>
                </c:pt>
                <c:pt idx="257">
                  <c:v>325</c:v>
                </c:pt>
                <c:pt idx="258">
                  <c:v>325</c:v>
                </c:pt>
                <c:pt idx="259">
                  <c:v>325</c:v>
                </c:pt>
                <c:pt idx="260">
                  <c:v>324.00000000000102</c:v>
                </c:pt>
                <c:pt idx="261">
                  <c:v>326.00000000000102</c:v>
                </c:pt>
                <c:pt idx="262">
                  <c:v>328</c:v>
                </c:pt>
                <c:pt idx="263">
                  <c:v>329.00000000000102</c:v>
                </c:pt>
                <c:pt idx="264">
                  <c:v>330</c:v>
                </c:pt>
                <c:pt idx="265">
                  <c:v>330</c:v>
                </c:pt>
                <c:pt idx="266">
                  <c:v>331</c:v>
                </c:pt>
                <c:pt idx="267">
                  <c:v>332.00000000000102</c:v>
                </c:pt>
                <c:pt idx="268">
                  <c:v>332.00000000000102</c:v>
                </c:pt>
                <c:pt idx="269">
                  <c:v>333</c:v>
                </c:pt>
                <c:pt idx="270">
                  <c:v>334</c:v>
                </c:pt>
                <c:pt idx="271">
                  <c:v>335.00000000000102</c:v>
                </c:pt>
                <c:pt idx="272">
                  <c:v>336</c:v>
                </c:pt>
                <c:pt idx="273">
                  <c:v>337</c:v>
                </c:pt>
                <c:pt idx="274">
                  <c:v>337</c:v>
                </c:pt>
                <c:pt idx="275">
                  <c:v>335.00000000000102</c:v>
                </c:pt>
                <c:pt idx="276">
                  <c:v>335.00000000000102</c:v>
                </c:pt>
                <c:pt idx="277">
                  <c:v>334</c:v>
                </c:pt>
                <c:pt idx="278">
                  <c:v>334</c:v>
                </c:pt>
                <c:pt idx="279">
                  <c:v>333</c:v>
                </c:pt>
                <c:pt idx="280">
                  <c:v>332.00000000000102</c:v>
                </c:pt>
                <c:pt idx="281">
                  <c:v>331</c:v>
                </c:pt>
                <c:pt idx="282">
                  <c:v>329.00000000000102</c:v>
                </c:pt>
                <c:pt idx="283">
                  <c:v>327</c:v>
                </c:pt>
                <c:pt idx="284">
                  <c:v>326.00000000000102</c:v>
                </c:pt>
                <c:pt idx="285">
                  <c:v>326.00000000000102</c:v>
                </c:pt>
                <c:pt idx="286">
                  <c:v>325</c:v>
                </c:pt>
                <c:pt idx="287">
                  <c:v>325</c:v>
                </c:pt>
                <c:pt idx="288">
                  <c:v>324.00000000000102</c:v>
                </c:pt>
                <c:pt idx="289">
                  <c:v>323</c:v>
                </c:pt>
                <c:pt idx="290">
                  <c:v>322</c:v>
                </c:pt>
                <c:pt idx="291">
                  <c:v>320</c:v>
                </c:pt>
                <c:pt idx="292">
                  <c:v>318.00000000000102</c:v>
                </c:pt>
                <c:pt idx="293">
                  <c:v>316</c:v>
                </c:pt>
                <c:pt idx="294">
                  <c:v>314</c:v>
                </c:pt>
                <c:pt idx="295">
                  <c:v>313.00000000000102</c:v>
                </c:pt>
                <c:pt idx="296">
                  <c:v>311</c:v>
                </c:pt>
                <c:pt idx="297">
                  <c:v>309</c:v>
                </c:pt>
                <c:pt idx="298">
                  <c:v>309</c:v>
                </c:pt>
                <c:pt idx="299">
                  <c:v>307.00000000000102</c:v>
                </c:pt>
                <c:pt idx="300">
                  <c:v>306</c:v>
                </c:pt>
                <c:pt idx="301">
                  <c:v>304.00000000000102</c:v>
                </c:pt>
                <c:pt idx="302">
                  <c:v>302</c:v>
                </c:pt>
                <c:pt idx="303">
                  <c:v>301.00000000000102</c:v>
                </c:pt>
                <c:pt idx="304">
                  <c:v>300</c:v>
                </c:pt>
                <c:pt idx="305">
                  <c:v>298</c:v>
                </c:pt>
                <c:pt idx="306">
                  <c:v>295</c:v>
                </c:pt>
                <c:pt idx="307">
                  <c:v>293.00000000000102</c:v>
                </c:pt>
                <c:pt idx="308">
                  <c:v>289</c:v>
                </c:pt>
                <c:pt idx="309">
                  <c:v>287</c:v>
                </c:pt>
                <c:pt idx="310">
                  <c:v>284</c:v>
                </c:pt>
                <c:pt idx="311">
                  <c:v>281</c:v>
                </c:pt>
                <c:pt idx="312">
                  <c:v>280</c:v>
                </c:pt>
                <c:pt idx="313">
                  <c:v>280</c:v>
                </c:pt>
                <c:pt idx="314">
                  <c:v>279.00000000000102</c:v>
                </c:pt>
                <c:pt idx="315">
                  <c:v>277</c:v>
                </c:pt>
                <c:pt idx="316">
                  <c:v>275</c:v>
                </c:pt>
                <c:pt idx="317">
                  <c:v>273</c:v>
                </c:pt>
                <c:pt idx="318">
                  <c:v>271.00000000000102</c:v>
                </c:pt>
                <c:pt idx="319">
                  <c:v>269</c:v>
                </c:pt>
                <c:pt idx="320">
                  <c:v>268.00000000000102</c:v>
                </c:pt>
                <c:pt idx="321">
                  <c:v>268.00000000000102</c:v>
                </c:pt>
                <c:pt idx="322">
                  <c:v>266</c:v>
                </c:pt>
                <c:pt idx="323">
                  <c:v>266</c:v>
                </c:pt>
                <c:pt idx="324">
                  <c:v>268.00000000000102</c:v>
                </c:pt>
                <c:pt idx="325">
                  <c:v>269</c:v>
                </c:pt>
                <c:pt idx="326">
                  <c:v>271.00000000000102</c:v>
                </c:pt>
                <c:pt idx="327">
                  <c:v>273</c:v>
                </c:pt>
                <c:pt idx="328">
                  <c:v>274.00000000000102</c:v>
                </c:pt>
                <c:pt idx="329">
                  <c:v>276.00000000000102</c:v>
                </c:pt>
                <c:pt idx="330">
                  <c:v>277</c:v>
                </c:pt>
                <c:pt idx="331">
                  <c:v>277</c:v>
                </c:pt>
                <c:pt idx="332">
                  <c:v>276.00000000000102</c:v>
                </c:pt>
                <c:pt idx="333">
                  <c:v>276.00000000000102</c:v>
                </c:pt>
                <c:pt idx="334">
                  <c:v>277</c:v>
                </c:pt>
                <c:pt idx="335">
                  <c:v>275</c:v>
                </c:pt>
                <c:pt idx="336">
                  <c:v>276.00000000000102</c:v>
                </c:pt>
                <c:pt idx="337">
                  <c:v>277</c:v>
                </c:pt>
                <c:pt idx="338">
                  <c:v>279.00000000000102</c:v>
                </c:pt>
                <c:pt idx="339">
                  <c:v>277</c:v>
                </c:pt>
                <c:pt idx="340">
                  <c:v>276.00000000000102</c:v>
                </c:pt>
                <c:pt idx="341">
                  <c:v>277</c:v>
                </c:pt>
                <c:pt idx="342">
                  <c:v>278</c:v>
                </c:pt>
                <c:pt idx="343">
                  <c:v>278</c:v>
                </c:pt>
                <c:pt idx="344">
                  <c:v>276.00000000000102</c:v>
                </c:pt>
                <c:pt idx="345">
                  <c:v>276.00000000000102</c:v>
                </c:pt>
                <c:pt idx="346">
                  <c:v>275</c:v>
                </c:pt>
                <c:pt idx="347">
                  <c:v>278</c:v>
                </c:pt>
                <c:pt idx="348">
                  <c:v>277</c:v>
                </c:pt>
                <c:pt idx="349">
                  <c:v>277</c:v>
                </c:pt>
                <c:pt idx="350">
                  <c:v>276.00000000000102</c:v>
                </c:pt>
                <c:pt idx="351">
                  <c:v>277</c:v>
                </c:pt>
                <c:pt idx="352">
                  <c:v>273</c:v>
                </c:pt>
                <c:pt idx="353">
                  <c:v>271.00000000000102</c:v>
                </c:pt>
                <c:pt idx="354">
                  <c:v>270</c:v>
                </c:pt>
                <c:pt idx="355">
                  <c:v>270</c:v>
                </c:pt>
                <c:pt idx="356">
                  <c:v>268.00000000000102</c:v>
                </c:pt>
                <c:pt idx="357">
                  <c:v>267</c:v>
                </c:pt>
                <c:pt idx="358">
                  <c:v>267</c:v>
                </c:pt>
                <c:pt idx="359">
                  <c:v>266</c:v>
                </c:pt>
                <c:pt idx="360">
                  <c:v>265.00000000000102</c:v>
                </c:pt>
                <c:pt idx="361">
                  <c:v>265.00000000000102</c:v>
                </c:pt>
                <c:pt idx="362">
                  <c:v>264</c:v>
                </c:pt>
                <c:pt idx="363">
                  <c:v>264</c:v>
                </c:pt>
                <c:pt idx="364">
                  <c:v>262</c:v>
                </c:pt>
                <c:pt idx="365">
                  <c:v>261</c:v>
                </c:pt>
                <c:pt idx="366">
                  <c:v>260.00000000000102</c:v>
                </c:pt>
                <c:pt idx="367">
                  <c:v>258</c:v>
                </c:pt>
                <c:pt idx="368">
                  <c:v>256</c:v>
                </c:pt>
                <c:pt idx="369">
                  <c:v>255</c:v>
                </c:pt>
                <c:pt idx="370">
                  <c:v>254.00000000000099</c:v>
                </c:pt>
                <c:pt idx="371">
                  <c:v>251.00000000000099</c:v>
                </c:pt>
                <c:pt idx="372">
                  <c:v>250</c:v>
                </c:pt>
                <c:pt idx="373">
                  <c:v>248</c:v>
                </c:pt>
                <c:pt idx="374">
                  <c:v>250</c:v>
                </c:pt>
                <c:pt idx="375">
                  <c:v>251.00000000000099</c:v>
                </c:pt>
                <c:pt idx="376">
                  <c:v>251.00000000000099</c:v>
                </c:pt>
                <c:pt idx="377">
                  <c:v>252</c:v>
                </c:pt>
                <c:pt idx="378">
                  <c:v>254.00000000000099</c:v>
                </c:pt>
                <c:pt idx="379">
                  <c:v>255</c:v>
                </c:pt>
                <c:pt idx="380">
                  <c:v>255</c:v>
                </c:pt>
                <c:pt idx="381">
                  <c:v>257.00000000000102</c:v>
                </c:pt>
                <c:pt idx="382">
                  <c:v>259</c:v>
                </c:pt>
                <c:pt idx="383">
                  <c:v>260.00000000000102</c:v>
                </c:pt>
                <c:pt idx="384">
                  <c:v>260.00000000000102</c:v>
                </c:pt>
                <c:pt idx="385">
                  <c:v>261</c:v>
                </c:pt>
                <c:pt idx="386">
                  <c:v>261</c:v>
                </c:pt>
                <c:pt idx="387">
                  <c:v>262</c:v>
                </c:pt>
                <c:pt idx="388">
                  <c:v>264</c:v>
                </c:pt>
                <c:pt idx="389">
                  <c:v>265.00000000000102</c:v>
                </c:pt>
                <c:pt idx="390">
                  <c:v>267</c:v>
                </c:pt>
                <c:pt idx="391">
                  <c:v>269</c:v>
                </c:pt>
                <c:pt idx="392">
                  <c:v>271.00000000000102</c:v>
                </c:pt>
                <c:pt idx="393">
                  <c:v>273</c:v>
                </c:pt>
                <c:pt idx="394">
                  <c:v>273</c:v>
                </c:pt>
                <c:pt idx="395">
                  <c:v>274.00000000000102</c:v>
                </c:pt>
                <c:pt idx="396">
                  <c:v>274.00000000000102</c:v>
                </c:pt>
                <c:pt idx="397">
                  <c:v>275</c:v>
                </c:pt>
                <c:pt idx="398">
                  <c:v>277</c:v>
                </c:pt>
                <c:pt idx="399">
                  <c:v>277</c:v>
                </c:pt>
                <c:pt idx="400">
                  <c:v>278</c:v>
                </c:pt>
                <c:pt idx="401">
                  <c:v>278</c:v>
                </c:pt>
                <c:pt idx="402">
                  <c:v>279.00000000000102</c:v>
                </c:pt>
                <c:pt idx="403">
                  <c:v>279.00000000000102</c:v>
                </c:pt>
                <c:pt idx="404">
                  <c:v>279.00000000000102</c:v>
                </c:pt>
                <c:pt idx="405">
                  <c:v>279.00000000000102</c:v>
                </c:pt>
                <c:pt idx="406">
                  <c:v>280</c:v>
                </c:pt>
                <c:pt idx="407">
                  <c:v>280</c:v>
                </c:pt>
                <c:pt idx="408">
                  <c:v>281</c:v>
                </c:pt>
                <c:pt idx="409">
                  <c:v>281</c:v>
                </c:pt>
                <c:pt idx="410">
                  <c:v>282.00000000000102</c:v>
                </c:pt>
                <c:pt idx="411">
                  <c:v>282.00000000000102</c:v>
                </c:pt>
                <c:pt idx="412">
                  <c:v>283</c:v>
                </c:pt>
                <c:pt idx="413">
                  <c:v>283</c:v>
                </c:pt>
                <c:pt idx="414">
                  <c:v>283</c:v>
                </c:pt>
                <c:pt idx="415">
                  <c:v>283</c:v>
                </c:pt>
                <c:pt idx="416">
                  <c:v>282.00000000000102</c:v>
                </c:pt>
                <c:pt idx="417">
                  <c:v>282.00000000000102</c:v>
                </c:pt>
                <c:pt idx="418">
                  <c:v>281</c:v>
                </c:pt>
                <c:pt idx="419">
                  <c:v>281</c:v>
                </c:pt>
                <c:pt idx="420">
                  <c:v>282.00000000000102</c:v>
                </c:pt>
                <c:pt idx="421">
                  <c:v>283</c:v>
                </c:pt>
                <c:pt idx="422">
                  <c:v>284</c:v>
                </c:pt>
                <c:pt idx="423">
                  <c:v>284</c:v>
                </c:pt>
                <c:pt idx="424">
                  <c:v>282.00000000000102</c:v>
                </c:pt>
                <c:pt idx="425">
                  <c:v>282.00000000000102</c:v>
                </c:pt>
                <c:pt idx="426">
                  <c:v>283</c:v>
                </c:pt>
                <c:pt idx="427">
                  <c:v>284</c:v>
                </c:pt>
                <c:pt idx="428">
                  <c:v>284</c:v>
                </c:pt>
                <c:pt idx="429">
                  <c:v>283</c:v>
                </c:pt>
                <c:pt idx="430">
                  <c:v>283</c:v>
                </c:pt>
                <c:pt idx="431">
                  <c:v>282.00000000000102</c:v>
                </c:pt>
                <c:pt idx="432">
                  <c:v>282.00000000000102</c:v>
                </c:pt>
                <c:pt idx="433">
                  <c:v>282.00000000000102</c:v>
                </c:pt>
                <c:pt idx="434">
                  <c:v>282.00000000000102</c:v>
                </c:pt>
                <c:pt idx="435">
                  <c:v>282.00000000000102</c:v>
                </c:pt>
                <c:pt idx="436">
                  <c:v>281</c:v>
                </c:pt>
                <c:pt idx="437">
                  <c:v>281</c:v>
                </c:pt>
                <c:pt idx="438">
                  <c:v>280</c:v>
                </c:pt>
                <c:pt idx="439">
                  <c:v>281</c:v>
                </c:pt>
                <c:pt idx="440">
                  <c:v>282.00000000000102</c:v>
                </c:pt>
                <c:pt idx="441">
                  <c:v>283</c:v>
                </c:pt>
                <c:pt idx="442">
                  <c:v>283</c:v>
                </c:pt>
                <c:pt idx="443">
                  <c:v>283</c:v>
                </c:pt>
                <c:pt idx="444">
                  <c:v>283</c:v>
                </c:pt>
                <c:pt idx="445">
                  <c:v>282.00000000000102</c:v>
                </c:pt>
                <c:pt idx="446">
                  <c:v>282.00000000000102</c:v>
                </c:pt>
                <c:pt idx="447">
                  <c:v>279.00000000000102</c:v>
                </c:pt>
                <c:pt idx="448">
                  <c:v>277</c:v>
                </c:pt>
                <c:pt idx="449">
                  <c:v>275</c:v>
                </c:pt>
                <c:pt idx="450">
                  <c:v>273</c:v>
                </c:pt>
                <c:pt idx="451">
                  <c:v>272</c:v>
                </c:pt>
                <c:pt idx="452">
                  <c:v>270</c:v>
                </c:pt>
                <c:pt idx="453">
                  <c:v>268.00000000000102</c:v>
                </c:pt>
                <c:pt idx="454">
                  <c:v>266</c:v>
                </c:pt>
                <c:pt idx="455">
                  <c:v>265.00000000000102</c:v>
                </c:pt>
                <c:pt idx="456">
                  <c:v>264</c:v>
                </c:pt>
                <c:pt idx="457">
                  <c:v>263.00000000000102</c:v>
                </c:pt>
                <c:pt idx="458">
                  <c:v>262</c:v>
                </c:pt>
                <c:pt idx="459">
                  <c:v>260.00000000000102</c:v>
                </c:pt>
                <c:pt idx="460">
                  <c:v>260.00000000000102</c:v>
                </c:pt>
                <c:pt idx="461">
                  <c:v>258</c:v>
                </c:pt>
                <c:pt idx="462">
                  <c:v>257.00000000000102</c:v>
                </c:pt>
                <c:pt idx="463">
                  <c:v>256</c:v>
                </c:pt>
                <c:pt idx="464">
                  <c:v>256</c:v>
                </c:pt>
                <c:pt idx="465">
                  <c:v>255</c:v>
                </c:pt>
                <c:pt idx="466">
                  <c:v>255</c:v>
                </c:pt>
                <c:pt idx="467">
                  <c:v>254.00000000000099</c:v>
                </c:pt>
                <c:pt idx="468">
                  <c:v>254.00000000000099</c:v>
                </c:pt>
                <c:pt idx="469">
                  <c:v>254.00000000000099</c:v>
                </c:pt>
                <c:pt idx="470">
                  <c:v>253</c:v>
                </c:pt>
                <c:pt idx="471">
                  <c:v>253</c:v>
                </c:pt>
                <c:pt idx="472">
                  <c:v>252</c:v>
                </c:pt>
                <c:pt idx="473">
                  <c:v>252</c:v>
                </c:pt>
                <c:pt idx="474">
                  <c:v>252</c:v>
                </c:pt>
                <c:pt idx="475">
                  <c:v>252</c:v>
                </c:pt>
                <c:pt idx="476">
                  <c:v>251.00000000000099</c:v>
                </c:pt>
                <c:pt idx="477">
                  <c:v>251.00000000000099</c:v>
                </c:pt>
                <c:pt idx="478">
                  <c:v>250</c:v>
                </c:pt>
                <c:pt idx="479">
                  <c:v>250</c:v>
                </c:pt>
                <c:pt idx="480">
                  <c:v>249.00000000000099</c:v>
                </c:pt>
                <c:pt idx="481">
                  <c:v>248</c:v>
                </c:pt>
                <c:pt idx="482">
                  <c:v>247</c:v>
                </c:pt>
                <c:pt idx="483">
                  <c:v>247</c:v>
                </c:pt>
                <c:pt idx="484">
                  <c:v>248</c:v>
                </c:pt>
                <c:pt idx="485">
                  <c:v>249.00000000000099</c:v>
                </c:pt>
                <c:pt idx="486">
                  <c:v>250</c:v>
                </c:pt>
                <c:pt idx="487">
                  <c:v>252</c:v>
                </c:pt>
                <c:pt idx="488">
                  <c:v>253</c:v>
                </c:pt>
                <c:pt idx="489">
                  <c:v>254.00000000000099</c:v>
                </c:pt>
                <c:pt idx="490">
                  <c:v>255</c:v>
                </c:pt>
                <c:pt idx="491">
                  <c:v>257.00000000000102</c:v>
                </c:pt>
                <c:pt idx="492">
                  <c:v>258</c:v>
                </c:pt>
                <c:pt idx="493">
                  <c:v>259</c:v>
                </c:pt>
                <c:pt idx="494">
                  <c:v>260.00000000000102</c:v>
                </c:pt>
                <c:pt idx="495">
                  <c:v>261</c:v>
                </c:pt>
                <c:pt idx="496">
                  <c:v>262</c:v>
                </c:pt>
                <c:pt idx="497">
                  <c:v>264</c:v>
                </c:pt>
                <c:pt idx="498">
                  <c:v>266</c:v>
                </c:pt>
                <c:pt idx="499">
                  <c:v>268.00000000000102</c:v>
                </c:pt>
                <c:pt idx="500">
                  <c:v>271.00000000000102</c:v>
                </c:pt>
                <c:pt idx="501">
                  <c:v>271.00000000000102</c:v>
                </c:pt>
                <c:pt idx="502">
                  <c:v>272</c:v>
                </c:pt>
                <c:pt idx="503">
                  <c:v>273</c:v>
                </c:pt>
                <c:pt idx="504">
                  <c:v>274.00000000000102</c:v>
                </c:pt>
                <c:pt idx="505">
                  <c:v>276.00000000000102</c:v>
                </c:pt>
                <c:pt idx="506">
                  <c:v>276.00000000000102</c:v>
                </c:pt>
                <c:pt idx="507">
                  <c:v>277</c:v>
                </c:pt>
                <c:pt idx="508">
                  <c:v>279.00000000000102</c:v>
                </c:pt>
                <c:pt idx="509">
                  <c:v>281</c:v>
                </c:pt>
                <c:pt idx="510">
                  <c:v>283</c:v>
                </c:pt>
                <c:pt idx="511">
                  <c:v>285.00000000000102</c:v>
                </c:pt>
                <c:pt idx="512">
                  <c:v>286</c:v>
                </c:pt>
                <c:pt idx="513">
                  <c:v>288.00000000000102</c:v>
                </c:pt>
                <c:pt idx="514">
                  <c:v>288.00000000000102</c:v>
                </c:pt>
                <c:pt idx="515">
                  <c:v>288.00000000000102</c:v>
                </c:pt>
                <c:pt idx="516">
                  <c:v>287</c:v>
                </c:pt>
                <c:pt idx="517">
                  <c:v>286</c:v>
                </c:pt>
                <c:pt idx="518">
                  <c:v>288.00000000000102</c:v>
                </c:pt>
                <c:pt idx="519">
                  <c:v>289</c:v>
                </c:pt>
                <c:pt idx="520">
                  <c:v>289</c:v>
                </c:pt>
                <c:pt idx="521">
                  <c:v>288.00000000000102</c:v>
                </c:pt>
                <c:pt idx="522">
                  <c:v>288.00000000000102</c:v>
                </c:pt>
                <c:pt idx="523">
                  <c:v>288.00000000000102</c:v>
                </c:pt>
                <c:pt idx="524">
                  <c:v>287</c:v>
                </c:pt>
                <c:pt idx="525">
                  <c:v>287</c:v>
                </c:pt>
                <c:pt idx="526">
                  <c:v>288.00000000000102</c:v>
                </c:pt>
                <c:pt idx="527">
                  <c:v>287</c:v>
                </c:pt>
                <c:pt idx="528">
                  <c:v>286</c:v>
                </c:pt>
                <c:pt idx="529">
                  <c:v>286</c:v>
                </c:pt>
                <c:pt idx="530">
                  <c:v>285.00000000000102</c:v>
                </c:pt>
                <c:pt idx="531">
                  <c:v>285.00000000000102</c:v>
                </c:pt>
                <c:pt idx="532">
                  <c:v>286</c:v>
                </c:pt>
                <c:pt idx="533">
                  <c:v>286</c:v>
                </c:pt>
                <c:pt idx="534">
                  <c:v>284</c:v>
                </c:pt>
                <c:pt idx="535">
                  <c:v>280</c:v>
                </c:pt>
                <c:pt idx="536">
                  <c:v>278</c:v>
                </c:pt>
                <c:pt idx="537">
                  <c:v>276.00000000000102</c:v>
                </c:pt>
                <c:pt idx="538">
                  <c:v>273</c:v>
                </c:pt>
                <c:pt idx="539">
                  <c:v>271.00000000000102</c:v>
                </c:pt>
                <c:pt idx="540">
                  <c:v>270</c:v>
                </c:pt>
                <c:pt idx="541">
                  <c:v>269</c:v>
                </c:pt>
                <c:pt idx="542">
                  <c:v>267</c:v>
                </c:pt>
                <c:pt idx="543">
                  <c:v>266</c:v>
                </c:pt>
                <c:pt idx="544">
                  <c:v>273</c:v>
                </c:pt>
                <c:pt idx="545">
                  <c:v>273</c:v>
                </c:pt>
                <c:pt idx="546">
                  <c:v>272</c:v>
                </c:pt>
                <c:pt idx="547">
                  <c:v>271.00000000000102</c:v>
                </c:pt>
                <c:pt idx="548">
                  <c:v>270</c:v>
                </c:pt>
                <c:pt idx="549">
                  <c:v>268.00000000000102</c:v>
                </c:pt>
                <c:pt idx="550">
                  <c:v>267</c:v>
                </c:pt>
                <c:pt idx="551">
                  <c:v>266</c:v>
                </c:pt>
                <c:pt idx="552">
                  <c:v>266</c:v>
                </c:pt>
                <c:pt idx="553">
                  <c:v>265.00000000000102</c:v>
                </c:pt>
                <c:pt idx="554">
                  <c:v>264</c:v>
                </c:pt>
                <c:pt idx="555">
                  <c:v>266</c:v>
                </c:pt>
                <c:pt idx="556">
                  <c:v>263.00000000000102</c:v>
                </c:pt>
                <c:pt idx="557">
                  <c:v>262</c:v>
                </c:pt>
                <c:pt idx="558">
                  <c:v>260.00000000000102</c:v>
                </c:pt>
                <c:pt idx="559">
                  <c:v>258</c:v>
                </c:pt>
                <c:pt idx="560">
                  <c:v>255</c:v>
                </c:pt>
                <c:pt idx="561">
                  <c:v>252</c:v>
                </c:pt>
                <c:pt idx="562">
                  <c:v>250</c:v>
                </c:pt>
                <c:pt idx="563">
                  <c:v>248</c:v>
                </c:pt>
                <c:pt idx="564">
                  <c:v>245</c:v>
                </c:pt>
                <c:pt idx="565">
                  <c:v>240.00000000000099</c:v>
                </c:pt>
                <c:pt idx="566">
                  <c:v>235.00000000000099</c:v>
                </c:pt>
                <c:pt idx="567">
                  <c:v>230</c:v>
                </c:pt>
                <c:pt idx="568">
                  <c:v>227</c:v>
                </c:pt>
                <c:pt idx="569">
                  <c:v>223</c:v>
                </c:pt>
                <c:pt idx="570">
                  <c:v>220</c:v>
                </c:pt>
                <c:pt idx="571">
                  <c:v>217</c:v>
                </c:pt>
                <c:pt idx="572">
                  <c:v>210.00000000000099</c:v>
                </c:pt>
                <c:pt idx="573">
                  <c:v>205</c:v>
                </c:pt>
                <c:pt idx="574">
                  <c:v>201.00000000000099</c:v>
                </c:pt>
                <c:pt idx="575">
                  <c:v>199.00000000000099</c:v>
                </c:pt>
                <c:pt idx="576">
                  <c:v>195</c:v>
                </c:pt>
                <c:pt idx="577">
                  <c:v>192</c:v>
                </c:pt>
                <c:pt idx="578">
                  <c:v>190.00000000000099</c:v>
                </c:pt>
                <c:pt idx="579">
                  <c:v>187</c:v>
                </c:pt>
                <c:pt idx="580">
                  <c:v>184</c:v>
                </c:pt>
                <c:pt idx="581">
                  <c:v>182.00000000000099</c:v>
                </c:pt>
                <c:pt idx="582">
                  <c:v>180</c:v>
                </c:pt>
                <c:pt idx="583">
                  <c:v>182.00000000000099</c:v>
                </c:pt>
                <c:pt idx="584">
                  <c:v>182.00000000000099</c:v>
                </c:pt>
                <c:pt idx="585">
                  <c:v>183</c:v>
                </c:pt>
                <c:pt idx="586">
                  <c:v>182.00000000000099</c:v>
                </c:pt>
                <c:pt idx="587">
                  <c:v>182.00000000000099</c:v>
                </c:pt>
                <c:pt idx="588">
                  <c:v>183</c:v>
                </c:pt>
                <c:pt idx="589">
                  <c:v>183</c:v>
                </c:pt>
                <c:pt idx="590">
                  <c:v>184</c:v>
                </c:pt>
                <c:pt idx="591">
                  <c:v>184</c:v>
                </c:pt>
                <c:pt idx="592">
                  <c:v>183</c:v>
                </c:pt>
                <c:pt idx="593">
                  <c:v>182.00000000000099</c:v>
                </c:pt>
                <c:pt idx="594">
                  <c:v>181</c:v>
                </c:pt>
                <c:pt idx="595">
                  <c:v>181</c:v>
                </c:pt>
                <c:pt idx="596">
                  <c:v>183</c:v>
                </c:pt>
                <c:pt idx="597">
                  <c:v>183</c:v>
                </c:pt>
                <c:pt idx="598">
                  <c:v>185.00000000000099</c:v>
                </c:pt>
                <c:pt idx="599">
                  <c:v>185.00000000000099</c:v>
                </c:pt>
                <c:pt idx="600">
                  <c:v>188.00000000000099</c:v>
                </c:pt>
                <c:pt idx="601">
                  <c:v>189</c:v>
                </c:pt>
                <c:pt idx="602">
                  <c:v>190.00000000000099</c:v>
                </c:pt>
                <c:pt idx="603">
                  <c:v>192</c:v>
                </c:pt>
                <c:pt idx="604">
                  <c:v>194</c:v>
                </c:pt>
                <c:pt idx="605">
                  <c:v>193.00000000000099</c:v>
                </c:pt>
                <c:pt idx="606">
                  <c:v>196.00000000000099</c:v>
                </c:pt>
                <c:pt idx="607">
                  <c:v>199.00000000000099</c:v>
                </c:pt>
                <c:pt idx="608">
                  <c:v>201.00000000000099</c:v>
                </c:pt>
                <c:pt idx="609">
                  <c:v>198</c:v>
                </c:pt>
                <c:pt idx="610">
                  <c:v>196.00000000000099</c:v>
                </c:pt>
                <c:pt idx="611">
                  <c:v>199.00000000000099</c:v>
                </c:pt>
                <c:pt idx="612">
                  <c:v>201.00000000000099</c:v>
                </c:pt>
                <c:pt idx="613">
                  <c:v>203</c:v>
                </c:pt>
                <c:pt idx="614">
                  <c:v>205</c:v>
                </c:pt>
                <c:pt idx="615">
                  <c:v>207.00000000000099</c:v>
                </c:pt>
                <c:pt idx="616">
                  <c:v>209</c:v>
                </c:pt>
                <c:pt idx="617">
                  <c:v>212</c:v>
                </c:pt>
                <c:pt idx="618">
                  <c:v>214</c:v>
                </c:pt>
                <c:pt idx="619">
                  <c:v>216</c:v>
                </c:pt>
                <c:pt idx="620">
                  <c:v>218.00000000000099</c:v>
                </c:pt>
                <c:pt idx="621">
                  <c:v>220</c:v>
                </c:pt>
                <c:pt idx="622">
                  <c:v>222</c:v>
                </c:pt>
                <c:pt idx="623">
                  <c:v>223</c:v>
                </c:pt>
                <c:pt idx="624">
                  <c:v>224.00000000000099</c:v>
                </c:pt>
                <c:pt idx="625">
                  <c:v>225</c:v>
                </c:pt>
                <c:pt idx="626">
                  <c:v>226.00000000000099</c:v>
                </c:pt>
                <c:pt idx="627">
                  <c:v>228</c:v>
                </c:pt>
                <c:pt idx="628">
                  <c:v>229.00000000000099</c:v>
                </c:pt>
                <c:pt idx="629">
                  <c:v>230</c:v>
                </c:pt>
                <c:pt idx="630">
                  <c:v>231</c:v>
                </c:pt>
                <c:pt idx="631">
                  <c:v>233</c:v>
                </c:pt>
                <c:pt idx="632">
                  <c:v>235.00000000000099</c:v>
                </c:pt>
                <c:pt idx="633">
                  <c:v>237</c:v>
                </c:pt>
                <c:pt idx="634">
                  <c:v>240.00000000000099</c:v>
                </c:pt>
                <c:pt idx="635">
                  <c:v>240.00000000000099</c:v>
                </c:pt>
                <c:pt idx="636">
                  <c:v>243.00000000000099</c:v>
                </c:pt>
                <c:pt idx="637">
                  <c:v>245</c:v>
                </c:pt>
                <c:pt idx="638">
                  <c:v>244</c:v>
                </c:pt>
                <c:pt idx="639">
                  <c:v>243.00000000000099</c:v>
                </c:pt>
                <c:pt idx="640">
                  <c:v>241</c:v>
                </c:pt>
                <c:pt idx="641">
                  <c:v>256</c:v>
                </c:pt>
                <c:pt idx="642">
                  <c:v>256</c:v>
                </c:pt>
                <c:pt idx="643">
                  <c:v>257.00000000000102</c:v>
                </c:pt>
                <c:pt idx="644">
                  <c:v>258</c:v>
                </c:pt>
                <c:pt idx="645">
                  <c:v>259</c:v>
                </c:pt>
                <c:pt idx="646">
                  <c:v>261</c:v>
                </c:pt>
                <c:pt idx="647">
                  <c:v>262</c:v>
                </c:pt>
                <c:pt idx="648">
                  <c:v>263.00000000000102</c:v>
                </c:pt>
                <c:pt idx="649">
                  <c:v>264</c:v>
                </c:pt>
                <c:pt idx="650">
                  <c:v>264</c:v>
                </c:pt>
                <c:pt idx="651">
                  <c:v>265.00000000000102</c:v>
                </c:pt>
                <c:pt idx="652">
                  <c:v>265.00000000000102</c:v>
                </c:pt>
                <c:pt idx="653">
                  <c:v>266</c:v>
                </c:pt>
                <c:pt idx="654">
                  <c:v>264</c:v>
                </c:pt>
                <c:pt idx="655">
                  <c:v>263.00000000000102</c:v>
                </c:pt>
                <c:pt idx="656">
                  <c:v>262</c:v>
                </c:pt>
                <c:pt idx="657">
                  <c:v>262</c:v>
                </c:pt>
                <c:pt idx="658">
                  <c:v>261</c:v>
                </c:pt>
                <c:pt idx="659">
                  <c:v>261</c:v>
                </c:pt>
                <c:pt idx="660">
                  <c:v>260.00000000000102</c:v>
                </c:pt>
                <c:pt idx="661">
                  <c:v>217</c:v>
                </c:pt>
                <c:pt idx="662">
                  <c:v>214</c:v>
                </c:pt>
                <c:pt idx="663">
                  <c:v>212</c:v>
                </c:pt>
                <c:pt idx="664">
                  <c:v>209</c:v>
                </c:pt>
                <c:pt idx="665">
                  <c:v>206</c:v>
                </c:pt>
                <c:pt idx="666">
                  <c:v>202</c:v>
                </c:pt>
                <c:pt idx="667">
                  <c:v>200</c:v>
                </c:pt>
                <c:pt idx="668">
                  <c:v>196.00000000000099</c:v>
                </c:pt>
                <c:pt idx="669">
                  <c:v>193.00000000000099</c:v>
                </c:pt>
                <c:pt idx="670">
                  <c:v>191</c:v>
                </c:pt>
                <c:pt idx="671">
                  <c:v>186</c:v>
                </c:pt>
                <c:pt idx="672">
                  <c:v>181</c:v>
                </c:pt>
                <c:pt idx="673">
                  <c:v>177</c:v>
                </c:pt>
                <c:pt idx="674">
                  <c:v>173</c:v>
                </c:pt>
                <c:pt idx="675">
                  <c:v>166</c:v>
                </c:pt>
                <c:pt idx="676">
                  <c:v>160.00000000000099</c:v>
                </c:pt>
                <c:pt idx="677">
                  <c:v>152</c:v>
                </c:pt>
                <c:pt idx="678">
                  <c:v>146.00000000000099</c:v>
                </c:pt>
                <c:pt idx="679">
                  <c:v>142</c:v>
                </c:pt>
                <c:pt idx="680">
                  <c:v>142</c:v>
                </c:pt>
                <c:pt idx="681">
                  <c:v>139</c:v>
                </c:pt>
                <c:pt idx="682">
                  <c:v>137</c:v>
                </c:pt>
                <c:pt idx="683">
                  <c:v>135.00000000000099</c:v>
                </c:pt>
                <c:pt idx="684">
                  <c:v>134</c:v>
                </c:pt>
                <c:pt idx="685">
                  <c:v>132.00000000000099</c:v>
                </c:pt>
                <c:pt idx="686">
                  <c:v>130</c:v>
                </c:pt>
                <c:pt idx="687">
                  <c:v>128</c:v>
                </c:pt>
                <c:pt idx="688">
                  <c:v>126.00000000000099</c:v>
                </c:pt>
                <c:pt idx="689">
                  <c:v>123</c:v>
                </c:pt>
                <c:pt idx="690">
                  <c:v>121.00000000000099</c:v>
                </c:pt>
                <c:pt idx="691">
                  <c:v>121.00000000000099</c:v>
                </c:pt>
                <c:pt idx="692">
                  <c:v>121.00000000000099</c:v>
                </c:pt>
                <c:pt idx="693">
                  <c:v>118.00000000000099</c:v>
                </c:pt>
                <c:pt idx="694">
                  <c:v>117</c:v>
                </c:pt>
                <c:pt idx="695">
                  <c:v>116</c:v>
                </c:pt>
                <c:pt idx="696">
                  <c:v>116</c:v>
                </c:pt>
                <c:pt idx="697">
                  <c:v>115.00000000000099</c:v>
                </c:pt>
                <c:pt idx="698">
                  <c:v>114</c:v>
                </c:pt>
                <c:pt idx="699">
                  <c:v>114</c:v>
                </c:pt>
                <c:pt idx="700">
                  <c:v>113.00000000000099</c:v>
                </c:pt>
                <c:pt idx="701">
                  <c:v>112</c:v>
                </c:pt>
                <c:pt idx="702">
                  <c:v>110.00000000000099</c:v>
                </c:pt>
                <c:pt idx="703">
                  <c:v>112</c:v>
                </c:pt>
                <c:pt idx="704">
                  <c:v>116</c:v>
                </c:pt>
                <c:pt idx="705">
                  <c:v>118.00000000000099</c:v>
                </c:pt>
                <c:pt idx="706">
                  <c:v>120</c:v>
                </c:pt>
                <c:pt idx="707">
                  <c:v>121.00000000000099</c:v>
                </c:pt>
                <c:pt idx="708">
                  <c:v>124.00000000000099</c:v>
                </c:pt>
                <c:pt idx="709">
                  <c:v>126.00000000000099</c:v>
                </c:pt>
                <c:pt idx="710">
                  <c:v>128</c:v>
                </c:pt>
                <c:pt idx="711">
                  <c:v>126.00000000000099</c:v>
                </c:pt>
                <c:pt idx="712">
                  <c:v>128</c:v>
                </c:pt>
                <c:pt idx="713">
                  <c:v>130</c:v>
                </c:pt>
                <c:pt idx="714">
                  <c:v>131</c:v>
                </c:pt>
                <c:pt idx="715">
                  <c:v>130</c:v>
                </c:pt>
                <c:pt idx="716">
                  <c:v>129.00000000000099</c:v>
                </c:pt>
                <c:pt idx="717">
                  <c:v>131</c:v>
                </c:pt>
                <c:pt idx="718">
                  <c:v>127</c:v>
                </c:pt>
                <c:pt idx="719">
                  <c:v>125</c:v>
                </c:pt>
                <c:pt idx="720">
                  <c:v>124.00000000000099</c:v>
                </c:pt>
                <c:pt idx="721">
                  <c:v>129.00000000000099</c:v>
                </c:pt>
                <c:pt idx="722">
                  <c:v>134</c:v>
                </c:pt>
                <c:pt idx="723">
                  <c:v>136</c:v>
                </c:pt>
                <c:pt idx="724">
                  <c:v>140.00000000000099</c:v>
                </c:pt>
                <c:pt idx="725">
                  <c:v>143.00000000000099</c:v>
                </c:pt>
                <c:pt idx="726">
                  <c:v>147</c:v>
                </c:pt>
                <c:pt idx="727">
                  <c:v>150</c:v>
                </c:pt>
                <c:pt idx="728">
                  <c:v>154.00000000000099</c:v>
                </c:pt>
                <c:pt idx="729">
                  <c:v>159</c:v>
                </c:pt>
                <c:pt idx="730">
                  <c:v>162</c:v>
                </c:pt>
                <c:pt idx="731">
                  <c:v>163.00000000000099</c:v>
                </c:pt>
                <c:pt idx="732">
                  <c:v>164</c:v>
                </c:pt>
                <c:pt idx="733">
                  <c:v>166</c:v>
                </c:pt>
                <c:pt idx="734">
                  <c:v>168.00000000000099</c:v>
                </c:pt>
                <c:pt idx="735">
                  <c:v>170</c:v>
                </c:pt>
                <c:pt idx="736">
                  <c:v>171.00000000000099</c:v>
                </c:pt>
                <c:pt idx="737">
                  <c:v>172</c:v>
                </c:pt>
                <c:pt idx="738">
                  <c:v>174.00000000000099</c:v>
                </c:pt>
                <c:pt idx="739">
                  <c:v>175</c:v>
                </c:pt>
                <c:pt idx="740">
                  <c:v>177</c:v>
                </c:pt>
                <c:pt idx="741">
                  <c:v>177</c:v>
                </c:pt>
                <c:pt idx="742">
                  <c:v>178</c:v>
                </c:pt>
                <c:pt idx="743">
                  <c:v>179.00000000000099</c:v>
                </c:pt>
                <c:pt idx="744">
                  <c:v>180</c:v>
                </c:pt>
                <c:pt idx="745">
                  <c:v>180</c:v>
                </c:pt>
                <c:pt idx="746">
                  <c:v>182.00000000000099</c:v>
                </c:pt>
                <c:pt idx="747">
                  <c:v>179.00000000000099</c:v>
                </c:pt>
                <c:pt idx="748">
                  <c:v>181</c:v>
                </c:pt>
                <c:pt idx="749">
                  <c:v>183</c:v>
                </c:pt>
                <c:pt idx="750">
                  <c:v>184</c:v>
                </c:pt>
                <c:pt idx="751">
                  <c:v>184</c:v>
                </c:pt>
                <c:pt idx="752">
                  <c:v>182.00000000000099</c:v>
                </c:pt>
                <c:pt idx="753">
                  <c:v>181</c:v>
                </c:pt>
                <c:pt idx="754">
                  <c:v>181</c:v>
                </c:pt>
                <c:pt idx="755">
                  <c:v>180</c:v>
                </c:pt>
                <c:pt idx="756">
                  <c:v>179.00000000000099</c:v>
                </c:pt>
                <c:pt idx="757">
                  <c:v>178</c:v>
                </c:pt>
                <c:pt idx="758">
                  <c:v>177</c:v>
                </c:pt>
                <c:pt idx="759">
                  <c:v>175</c:v>
                </c:pt>
                <c:pt idx="760">
                  <c:v>174.00000000000099</c:v>
                </c:pt>
                <c:pt idx="761">
                  <c:v>170</c:v>
                </c:pt>
                <c:pt idx="762">
                  <c:v>166</c:v>
                </c:pt>
                <c:pt idx="763">
                  <c:v>164</c:v>
                </c:pt>
                <c:pt idx="764">
                  <c:v>160.00000000000099</c:v>
                </c:pt>
                <c:pt idx="765">
                  <c:v>159</c:v>
                </c:pt>
                <c:pt idx="766">
                  <c:v>156</c:v>
                </c:pt>
                <c:pt idx="767">
                  <c:v>153</c:v>
                </c:pt>
                <c:pt idx="768">
                  <c:v>151.00000000000099</c:v>
                </c:pt>
                <c:pt idx="769">
                  <c:v>148</c:v>
                </c:pt>
                <c:pt idx="770">
                  <c:v>145</c:v>
                </c:pt>
                <c:pt idx="771">
                  <c:v>144</c:v>
                </c:pt>
                <c:pt idx="772">
                  <c:v>144</c:v>
                </c:pt>
                <c:pt idx="773">
                  <c:v>143.00000000000099</c:v>
                </c:pt>
                <c:pt idx="774">
                  <c:v>141</c:v>
                </c:pt>
                <c:pt idx="775">
                  <c:v>141</c:v>
                </c:pt>
                <c:pt idx="776">
                  <c:v>140.00000000000099</c:v>
                </c:pt>
                <c:pt idx="777">
                  <c:v>138.00000000000099</c:v>
                </c:pt>
                <c:pt idx="778">
                  <c:v>137</c:v>
                </c:pt>
                <c:pt idx="779">
                  <c:v>136</c:v>
                </c:pt>
                <c:pt idx="780">
                  <c:v>135.00000000000099</c:v>
                </c:pt>
                <c:pt idx="781">
                  <c:v>136</c:v>
                </c:pt>
                <c:pt idx="782">
                  <c:v>138.00000000000099</c:v>
                </c:pt>
                <c:pt idx="783">
                  <c:v>140.00000000000099</c:v>
                </c:pt>
                <c:pt idx="784">
                  <c:v>142</c:v>
                </c:pt>
                <c:pt idx="785">
                  <c:v>144</c:v>
                </c:pt>
                <c:pt idx="786">
                  <c:v>145</c:v>
                </c:pt>
                <c:pt idx="787">
                  <c:v>147</c:v>
                </c:pt>
                <c:pt idx="788">
                  <c:v>149.00000000000099</c:v>
                </c:pt>
                <c:pt idx="789">
                  <c:v>151.00000000000099</c:v>
                </c:pt>
                <c:pt idx="790">
                  <c:v>152</c:v>
                </c:pt>
                <c:pt idx="791">
                  <c:v>146.00000000000099</c:v>
                </c:pt>
                <c:pt idx="792">
                  <c:v>145</c:v>
                </c:pt>
                <c:pt idx="793">
                  <c:v>147</c:v>
                </c:pt>
                <c:pt idx="794">
                  <c:v>147</c:v>
                </c:pt>
                <c:pt idx="795">
                  <c:v>149.00000000000099</c:v>
                </c:pt>
                <c:pt idx="796">
                  <c:v>151.00000000000099</c:v>
                </c:pt>
                <c:pt idx="797">
                  <c:v>149.00000000000099</c:v>
                </c:pt>
                <c:pt idx="798">
                  <c:v>151.00000000000099</c:v>
                </c:pt>
                <c:pt idx="799">
                  <c:v>150</c:v>
                </c:pt>
                <c:pt idx="800">
                  <c:v>149.00000000000099</c:v>
                </c:pt>
                <c:pt idx="801">
                  <c:v>148</c:v>
                </c:pt>
                <c:pt idx="802">
                  <c:v>148</c:v>
                </c:pt>
                <c:pt idx="803">
                  <c:v>149.00000000000099</c:v>
                </c:pt>
                <c:pt idx="804">
                  <c:v>150</c:v>
                </c:pt>
                <c:pt idx="805">
                  <c:v>152</c:v>
                </c:pt>
                <c:pt idx="806">
                  <c:v>154.00000000000099</c:v>
                </c:pt>
                <c:pt idx="807">
                  <c:v>156</c:v>
                </c:pt>
                <c:pt idx="808">
                  <c:v>158</c:v>
                </c:pt>
                <c:pt idx="809">
                  <c:v>159</c:v>
                </c:pt>
                <c:pt idx="810">
                  <c:v>161</c:v>
                </c:pt>
                <c:pt idx="811">
                  <c:v>160.00000000000099</c:v>
                </c:pt>
                <c:pt idx="812">
                  <c:v>159</c:v>
                </c:pt>
                <c:pt idx="813">
                  <c:v>159</c:v>
                </c:pt>
                <c:pt idx="814">
                  <c:v>158</c:v>
                </c:pt>
                <c:pt idx="815">
                  <c:v>157.00000000000099</c:v>
                </c:pt>
                <c:pt idx="816">
                  <c:v>156</c:v>
                </c:pt>
                <c:pt idx="817">
                  <c:v>154.00000000000099</c:v>
                </c:pt>
                <c:pt idx="818">
                  <c:v>153</c:v>
                </c:pt>
                <c:pt idx="819">
                  <c:v>152</c:v>
                </c:pt>
                <c:pt idx="820">
                  <c:v>151.00000000000099</c:v>
                </c:pt>
                <c:pt idx="821">
                  <c:v>148</c:v>
                </c:pt>
                <c:pt idx="822">
                  <c:v>146.00000000000099</c:v>
                </c:pt>
                <c:pt idx="823">
                  <c:v>143.00000000000099</c:v>
                </c:pt>
                <c:pt idx="824">
                  <c:v>140.00000000000099</c:v>
                </c:pt>
                <c:pt idx="825">
                  <c:v>139</c:v>
                </c:pt>
                <c:pt idx="826">
                  <c:v>137</c:v>
                </c:pt>
                <c:pt idx="827">
                  <c:v>136</c:v>
                </c:pt>
                <c:pt idx="828">
                  <c:v>135.00000000000099</c:v>
                </c:pt>
                <c:pt idx="829">
                  <c:v>134</c:v>
                </c:pt>
                <c:pt idx="830">
                  <c:v>133</c:v>
                </c:pt>
                <c:pt idx="831">
                  <c:v>132.00000000000099</c:v>
                </c:pt>
                <c:pt idx="832">
                  <c:v>132.00000000000099</c:v>
                </c:pt>
                <c:pt idx="833">
                  <c:v>131</c:v>
                </c:pt>
                <c:pt idx="834">
                  <c:v>131</c:v>
                </c:pt>
                <c:pt idx="835">
                  <c:v>130</c:v>
                </c:pt>
                <c:pt idx="836">
                  <c:v>129.00000000000099</c:v>
                </c:pt>
                <c:pt idx="837">
                  <c:v>128</c:v>
                </c:pt>
                <c:pt idx="838">
                  <c:v>127</c:v>
                </c:pt>
                <c:pt idx="839">
                  <c:v>126.00000000000099</c:v>
                </c:pt>
                <c:pt idx="840">
                  <c:v>125</c:v>
                </c:pt>
                <c:pt idx="841">
                  <c:v>124.00000000000099</c:v>
                </c:pt>
                <c:pt idx="842">
                  <c:v>122</c:v>
                </c:pt>
                <c:pt idx="843">
                  <c:v>120</c:v>
                </c:pt>
                <c:pt idx="844">
                  <c:v>118.00000000000099</c:v>
                </c:pt>
                <c:pt idx="845">
                  <c:v>116</c:v>
                </c:pt>
                <c:pt idx="846">
                  <c:v>112</c:v>
                </c:pt>
                <c:pt idx="847">
                  <c:v>111</c:v>
                </c:pt>
                <c:pt idx="848">
                  <c:v>109</c:v>
                </c:pt>
                <c:pt idx="849">
                  <c:v>117</c:v>
                </c:pt>
                <c:pt idx="850">
                  <c:v>116</c:v>
                </c:pt>
                <c:pt idx="851">
                  <c:v>112</c:v>
                </c:pt>
                <c:pt idx="852">
                  <c:v>115.00000000000099</c:v>
                </c:pt>
                <c:pt idx="853">
                  <c:v>118.00000000000099</c:v>
                </c:pt>
                <c:pt idx="854">
                  <c:v>120</c:v>
                </c:pt>
                <c:pt idx="855">
                  <c:v>125</c:v>
                </c:pt>
                <c:pt idx="856">
                  <c:v>128</c:v>
                </c:pt>
                <c:pt idx="857">
                  <c:v>132.00000000000099</c:v>
                </c:pt>
                <c:pt idx="858">
                  <c:v>135.00000000000099</c:v>
                </c:pt>
                <c:pt idx="859">
                  <c:v>138.00000000000099</c:v>
                </c:pt>
                <c:pt idx="860">
                  <c:v>140.00000000000099</c:v>
                </c:pt>
                <c:pt idx="861">
                  <c:v>144</c:v>
                </c:pt>
                <c:pt idx="862">
                  <c:v>147</c:v>
                </c:pt>
                <c:pt idx="863">
                  <c:v>150</c:v>
                </c:pt>
                <c:pt idx="864">
                  <c:v>153</c:v>
                </c:pt>
                <c:pt idx="865">
                  <c:v>156</c:v>
                </c:pt>
                <c:pt idx="866">
                  <c:v>159</c:v>
                </c:pt>
                <c:pt idx="867">
                  <c:v>161</c:v>
                </c:pt>
                <c:pt idx="868">
                  <c:v>163.00000000000099</c:v>
                </c:pt>
                <c:pt idx="869">
                  <c:v>164</c:v>
                </c:pt>
                <c:pt idx="870">
                  <c:v>165.00000000000099</c:v>
                </c:pt>
                <c:pt idx="871">
                  <c:v>166</c:v>
                </c:pt>
                <c:pt idx="872">
                  <c:v>166</c:v>
                </c:pt>
                <c:pt idx="873">
                  <c:v>167</c:v>
                </c:pt>
                <c:pt idx="874">
                  <c:v>167</c:v>
                </c:pt>
                <c:pt idx="875">
                  <c:v>168.00000000000099</c:v>
                </c:pt>
                <c:pt idx="876">
                  <c:v>167</c:v>
                </c:pt>
                <c:pt idx="877">
                  <c:v>165.00000000000099</c:v>
                </c:pt>
                <c:pt idx="878">
                  <c:v>165.00000000000099</c:v>
                </c:pt>
                <c:pt idx="879">
                  <c:v>164</c:v>
                </c:pt>
                <c:pt idx="880">
                  <c:v>165.00000000000099</c:v>
                </c:pt>
                <c:pt idx="881">
                  <c:v>165.00000000000099</c:v>
                </c:pt>
                <c:pt idx="882">
                  <c:v>166</c:v>
                </c:pt>
                <c:pt idx="883">
                  <c:v>166</c:v>
                </c:pt>
                <c:pt idx="884">
                  <c:v>167</c:v>
                </c:pt>
                <c:pt idx="885">
                  <c:v>167</c:v>
                </c:pt>
                <c:pt idx="886">
                  <c:v>168.00000000000099</c:v>
                </c:pt>
                <c:pt idx="887">
                  <c:v>168.00000000000099</c:v>
                </c:pt>
                <c:pt idx="888">
                  <c:v>169</c:v>
                </c:pt>
                <c:pt idx="889">
                  <c:v>169</c:v>
                </c:pt>
                <c:pt idx="890">
                  <c:v>169</c:v>
                </c:pt>
                <c:pt idx="891">
                  <c:v>165.00000000000099</c:v>
                </c:pt>
                <c:pt idx="892">
                  <c:v>166</c:v>
                </c:pt>
                <c:pt idx="893">
                  <c:v>166</c:v>
                </c:pt>
                <c:pt idx="894">
                  <c:v>164</c:v>
                </c:pt>
                <c:pt idx="895">
                  <c:v>164</c:v>
                </c:pt>
                <c:pt idx="896">
                  <c:v>163.00000000000099</c:v>
                </c:pt>
                <c:pt idx="897">
                  <c:v>162</c:v>
                </c:pt>
                <c:pt idx="898">
                  <c:v>162</c:v>
                </c:pt>
                <c:pt idx="899">
                  <c:v>163.00000000000099</c:v>
                </c:pt>
                <c:pt idx="900">
                  <c:v>164</c:v>
                </c:pt>
                <c:pt idx="901">
                  <c:v>162</c:v>
                </c:pt>
                <c:pt idx="902">
                  <c:v>161</c:v>
                </c:pt>
                <c:pt idx="903">
                  <c:v>161</c:v>
                </c:pt>
                <c:pt idx="904">
                  <c:v>163.00000000000099</c:v>
                </c:pt>
                <c:pt idx="905">
                  <c:v>163.00000000000099</c:v>
                </c:pt>
                <c:pt idx="906">
                  <c:v>162</c:v>
                </c:pt>
                <c:pt idx="907">
                  <c:v>161</c:v>
                </c:pt>
                <c:pt idx="908">
                  <c:v>160.00000000000099</c:v>
                </c:pt>
                <c:pt idx="909">
                  <c:v>160.00000000000099</c:v>
                </c:pt>
                <c:pt idx="910">
                  <c:v>159</c:v>
                </c:pt>
                <c:pt idx="911">
                  <c:v>154.00000000000099</c:v>
                </c:pt>
                <c:pt idx="912">
                  <c:v>150</c:v>
                </c:pt>
                <c:pt idx="913">
                  <c:v>147</c:v>
                </c:pt>
                <c:pt idx="914">
                  <c:v>142</c:v>
                </c:pt>
                <c:pt idx="915">
                  <c:v>139</c:v>
                </c:pt>
                <c:pt idx="916">
                  <c:v>135.00000000000099</c:v>
                </c:pt>
                <c:pt idx="917">
                  <c:v>132.00000000000099</c:v>
                </c:pt>
                <c:pt idx="918">
                  <c:v>128</c:v>
                </c:pt>
                <c:pt idx="919">
                  <c:v>125</c:v>
                </c:pt>
                <c:pt idx="920">
                  <c:v>123</c:v>
                </c:pt>
                <c:pt idx="921">
                  <c:v>117</c:v>
                </c:pt>
                <c:pt idx="922">
                  <c:v>113.00000000000099</c:v>
                </c:pt>
                <c:pt idx="923">
                  <c:v>110.00000000000099</c:v>
                </c:pt>
                <c:pt idx="924">
                  <c:v>108</c:v>
                </c:pt>
                <c:pt idx="925">
                  <c:v>104.00000000000099</c:v>
                </c:pt>
                <c:pt idx="926">
                  <c:v>100</c:v>
                </c:pt>
                <c:pt idx="927">
                  <c:v>96.999999999999901</c:v>
                </c:pt>
                <c:pt idx="928">
                  <c:v>93.999999999999801</c:v>
                </c:pt>
                <c:pt idx="929">
                  <c:v>90.000000000000597</c:v>
                </c:pt>
                <c:pt idx="930">
                  <c:v>89.000000000000099</c:v>
                </c:pt>
                <c:pt idx="931">
                  <c:v>88.000000000000995</c:v>
                </c:pt>
                <c:pt idx="932">
                  <c:v>89.000000000000099</c:v>
                </c:pt>
                <c:pt idx="933">
                  <c:v>90.000000000000597</c:v>
                </c:pt>
                <c:pt idx="934">
                  <c:v>92.000000000000199</c:v>
                </c:pt>
                <c:pt idx="935">
                  <c:v>93.000000000000696</c:v>
                </c:pt>
                <c:pt idx="936">
                  <c:v>93.999999999999801</c:v>
                </c:pt>
                <c:pt idx="937">
                  <c:v>96.000000000000796</c:v>
                </c:pt>
                <c:pt idx="938">
                  <c:v>98.000000000000398</c:v>
                </c:pt>
                <c:pt idx="939">
                  <c:v>99.000000000000895</c:v>
                </c:pt>
                <c:pt idx="940">
                  <c:v>100</c:v>
                </c:pt>
                <c:pt idx="941">
                  <c:v>102</c:v>
                </c:pt>
                <c:pt idx="942">
                  <c:v>103</c:v>
                </c:pt>
                <c:pt idx="943">
                  <c:v>105</c:v>
                </c:pt>
                <c:pt idx="944">
                  <c:v>106</c:v>
                </c:pt>
                <c:pt idx="945">
                  <c:v>108</c:v>
                </c:pt>
                <c:pt idx="946">
                  <c:v>109</c:v>
                </c:pt>
                <c:pt idx="947">
                  <c:v>110.00000000000099</c:v>
                </c:pt>
                <c:pt idx="948">
                  <c:v>113.00000000000099</c:v>
                </c:pt>
                <c:pt idx="949">
                  <c:v>115.00000000000099</c:v>
                </c:pt>
                <c:pt idx="950">
                  <c:v>116</c:v>
                </c:pt>
                <c:pt idx="951">
                  <c:v>118.00000000000099</c:v>
                </c:pt>
                <c:pt idx="952">
                  <c:v>120</c:v>
                </c:pt>
                <c:pt idx="953">
                  <c:v>124.00000000000099</c:v>
                </c:pt>
                <c:pt idx="954">
                  <c:v>126.00000000000099</c:v>
                </c:pt>
                <c:pt idx="955">
                  <c:v>129.00000000000099</c:v>
                </c:pt>
                <c:pt idx="956">
                  <c:v>132.00000000000099</c:v>
                </c:pt>
                <c:pt idx="957">
                  <c:v>135.00000000000099</c:v>
                </c:pt>
                <c:pt idx="958">
                  <c:v>138.00000000000099</c:v>
                </c:pt>
                <c:pt idx="959">
                  <c:v>140.00000000000099</c:v>
                </c:pt>
                <c:pt idx="960">
                  <c:v>143.00000000000099</c:v>
                </c:pt>
                <c:pt idx="961">
                  <c:v>141</c:v>
                </c:pt>
                <c:pt idx="962">
                  <c:v>145</c:v>
                </c:pt>
                <c:pt idx="963">
                  <c:v>148</c:v>
                </c:pt>
                <c:pt idx="964">
                  <c:v>150</c:v>
                </c:pt>
                <c:pt idx="965">
                  <c:v>154.00000000000099</c:v>
                </c:pt>
                <c:pt idx="966">
                  <c:v>155</c:v>
                </c:pt>
                <c:pt idx="967">
                  <c:v>160.00000000000099</c:v>
                </c:pt>
                <c:pt idx="968">
                  <c:v>162</c:v>
                </c:pt>
                <c:pt idx="969">
                  <c:v>166</c:v>
                </c:pt>
                <c:pt idx="970">
                  <c:v>168.00000000000099</c:v>
                </c:pt>
                <c:pt idx="971">
                  <c:v>170</c:v>
                </c:pt>
                <c:pt idx="972">
                  <c:v>173</c:v>
                </c:pt>
                <c:pt idx="973">
                  <c:v>176.00000000000099</c:v>
                </c:pt>
                <c:pt idx="974">
                  <c:v>180</c:v>
                </c:pt>
                <c:pt idx="975">
                  <c:v>183</c:v>
                </c:pt>
                <c:pt idx="976">
                  <c:v>187</c:v>
                </c:pt>
                <c:pt idx="977">
                  <c:v>189</c:v>
                </c:pt>
                <c:pt idx="978">
                  <c:v>192</c:v>
                </c:pt>
                <c:pt idx="979">
                  <c:v>193.00000000000099</c:v>
                </c:pt>
                <c:pt idx="980">
                  <c:v>195</c:v>
                </c:pt>
                <c:pt idx="981">
                  <c:v>196.00000000000099</c:v>
                </c:pt>
                <c:pt idx="982">
                  <c:v>195</c:v>
                </c:pt>
                <c:pt idx="983">
                  <c:v>193.00000000000099</c:v>
                </c:pt>
                <c:pt idx="984">
                  <c:v>192</c:v>
                </c:pt>
                <c:pt idx="985">
                  <c:v>191</c:v>
                </c:pt>
                <c:pt idx="986">
                  <c:v>189</c:v>
                </c:pt>
                <c:pt idx="987">
                  <c:v>186</c:v>
                </c:pt>
                <c:pt idx="988">
                  <c:v>184</c:v>
                </c:pt>
                <c:pt idx="989">
                  <c:v>183</c:v>
                </c:pt>
                <c:pt idx="990">
                  <c:v>184</c:v>
                </c:pt>
                <c:pt idx="991">
                  <c:v>183</c:v>
                </c:pt>
                <c:pt idx="992">
                  <c:v>181</c:v>
                </c:pt>
                <c:pt idx="993">
                  <c:v>179.00000000000099</c:v>
                </c:pt>
                <c:pt idx="994">
                  <c:v>178</c:v>
                </c:pt>
                <c:pt idx="995">
                  <c:v>176.00000000000099</c:v>
                </c:pt>
                <c:pt idx="996">
                  <c:v>175</c:v>
                </c:pt>
                <c:pt idx="997">
                  <c:v>173</c:v>
                </c:pt>
                <c:pt idx="998">
                  <c:v>171.00000000000099</c:v>
                </c:pt>
                <c:pt idx="999">
                  <c:v>169</c:v>
                </c:pt>
                <c:pt idx="1000">
                  <c:v>169</c:v>
                </c:pt>
                <c:pt idx="1001">
                  <c:v>170</c:v>
                </c:pt>
                <c:pt idx="1002">
                  <c:v>170</c:v>
                </c:pt>
                <c:pt idx="1003">
                  <c:v>170</c:v>
                </c:pt>
                <c:pt idx="1004">
                  <c:v>168.00000000000099</c:v>
                </c:pt>
                <c:pt idx="1005">
                  <c:v>166</c:v>
                </c:pt>
                <c:pt idx="1006">
                  <c:v>165.00000000000099</c:v>
                </c:pt>
                <c:pt idx="1007">
                  <c:v>166</c:v>
                </c:pt>
                <c:pt idx="1008">
                  <c:v>167</c:v>
                </c:pt>
                <c:pt idx="1009">
                  <c:v>168.00000000000099</c:v>
                </c:pt>
                <c:pt idx="1010">
                  <c:v>168.00000000000099</c:v>
                </c:pt>
                <c:pt idx="1011">
                  <c:v>168.00000000000099</c:v>
                </c:pt>
                <c:pt idx="1012">
                  <c:v>169</c:v>
                </c:pt>
                <c:pt idx="1013">
                  <c:v>171.00000000000099</c:v>
                </c:pt>
                <c:pt idx="1014">
                  <c:v>172</c:v>
                </c:pt>
                <c:pt idx="1015">
                  <c:v>173</c:v>
                </c:pt>
                <c:pt idx="1016">
                  <c:v>173</c:v>
                </c:pt>
                <c:pt idx="1017">
                  <c:v>172</c:v>
                </c:pt>
                <c:pt idx="1018">
                  <c:v>173</c:v>
                </c:pt>
                <c:pt idx="1019">
                  <c:v>174.00000000000099</c:v>
                </c:pt>
                <c:pt idx="1020">
                  <c:v>171.00000000000099</c:v>
                </c:pt>
                <c:pt idx="1021">
                  <c:v>165.00000000000099</c:v>
                </c:pt>
                <c:pt idx="1022">
                  <c:v>159</c:v>
                </c:pt>
                <c:pt idx="1023">
                  <c:v>158</c:v>
                </c:pt>
                <c:pt idx="1024">
                  <c:v>156</c:v>
                </c:pt>
                <c:pt idx="1025">
                  <c:v>155</c:v>
                </c:pt>
                <c:pt idx="1026">
                  <c:v>155</c:v>
                </c:pt>
                <c:pt idx="1027">
                  <c:v>154.00000000000099</c:v>
                </c:pt>
                <c:pt idx="1028">
                  <c:v>154.00000000000099</c:v>
                </c:pt>
                <c:pt idx="1029">
                  <c:v>153</c:v>
                </c:pt>
                <c:pt idx="1030">
                  <c:v>152</c:v>
                </c:pt>
                <c:pt idx="1031">
                  <c:v>151.00000000000099</c:v>
                </c:pt>
                <c:pt idx="1032">
                  <c:v>151.00000000000099</c:v>
                </c:pt>
                <c:pt idx="1033">
                  <c:v>153</c:v>
                </c:pt>
                <c:pt idx="1034">
                  <c:v>154.00000000000099</c:v>
                </c:pt>
                <c:pt idx="1035">
                  <c:v>156</c:v>
                </c:pt>
                <c:pt idx="1036">
                  <c:v>156</c:v>
                </c:pt>
                <c:pt idx="1037">
                  <c:v>156</c:v>
                </c:pt>
                <c:pt idx="1038">
                  <c:v>156</c:v>
                </c:pt>
                <c:pt idx="1039">
                  <c:v>156</c:v>
                </c:pt>
                <c:pt idx="1040">
                  <c:v>156</c:v>
                </c:pt>
                <c:pt idx="1041">
                  <c:v>157.00000000000099</c:v>
                </c:pt>
                <c:pt idx="1042">
                  <c:v>159</c:v>
                </c:pt>
                <c:pt idx="1043">
                  <c:v>160.00000000000099</c:v>
                </c:pt>
                <c:pt idx="1044">
                  <c:v>162</c:v>
                </c:pt>
                <c:pt idx="1045">
                  <c:v>164</c:v>
                </c:pt>
                <c:pt idx="1046">
                  <c:v>166</c:v>
                </c:pt>
                <c:pt idx="1047">
                  <c:v>168.00000000000099</c:v>
                </c:pt>
                <c:pt idx="1048">
                  <c:v>170</c:v>
                </c:pt>
                <c:pt idx="1049">
                  <c:v>172</c:v>
                </c:pt>
                <c:pt idx="1050">
                  <c:v>172</c:v>
                </c:pt>
                <c:pt idx="1051">
                  <c:v>170</c:v>
                </c:pt>
                <c:pt idx="1052">
                  <c:v>165.00000000000099</c:v>
                </c:pt>
                <c:pt idx="1053">
                  <c:v>160.00000000000099</c:v>
                </c:pt>
                <c:pt idx="1054">
                  <c:v>155</c:v>
                </c:pt>
                <c:pt idx="1055">
                  <c:v>147</c:v>
                </c:pt>
                <c:pt idx="1056">
                  <c:v>140.00000000000099</c:v>
                </c:pt>
                <c:pt idx="1057">
                  <c:v>133</c:v>
                </c:pt>
                <c:pt idx="1058">
                  <c:v>128</c:v>
                </c:pt>
                <c:pt idx="1059">
                  <c:v>124.00000000000099</c:v>
                </c:pt>
                <c:pt idx="1060">
                  <c:v>124.00000000000099</c:v>
                </c:pt>
                <c:pt idx="1061">
                  <c:v>126.00000000000099</c:v>
                </c:pt>
                <c:pt idx="1062">
                  <c:v>128</c:v>
                </c:pt>
                <c:pt idx="1063">
                  <c:v>126.00000000000099</c:v>
                </c:pt>
                <c:pt idx="1064">
                  <c:v>125</c:v>
                </c:pt>
                <c:pt idx="1065">
                  <c:v>123</c:v>
                </c:pt>
                <c:pt idx="1066">
                  <c:v>120</c:v>
                </c:pt>
                <c:pt idx="1067">
                  <c:v>117</c:v>
                </c:pt>
                <c:pt idx="1068">
                  <c:v>114</c:v>
                </c:pt>
                <c:pt idx="1069">
                  <c:v>113.00000000000099</c:v>
                </c:pt>
                <c:pt idx="1070">
                  <c:v>115.00000000000099</c:v>
                </c:pt>
                <c:pt idx="1071">
                  <c:v>119</c:v>
                </c:pt>
                <c:pt idx="1072">
                  <c:v>123</c:v>
                </c:pt>
                <c:pt idx="1073">
                  <c:v>126.00000000000099</c:v>
                </c:pt>
                <c:pt idx="1074">
                  <c:v>128</c:v>
                </c:pt>
                <c:pt idx="1075">
                  <c:v>130</c:v>
                </c:pt>
                <c:pt idx="1076">
                  <c:v>133</c:v>
                </c:pt>
                <c:pt idx="1077">
                  <c:v>135.00000000000099</c:v>
                </c:pt>
                <c:pt idx="1078">
                  <c:v>137</c:v>
                </c:pt>
                <c:pt idx="1079">
                  <c:v>139</c:v>
                </c:pt>
                <c:pt idx="1080">
                  <c:v>141</c:v>
                </c:pt>
                <c:pt idx="1081">
                  <c:v>141</c:v>
                </c:pt>
                <c:pt idx="1082">
                  <c:v>140.00000000000099</c:v>
                </c:pt>
                <c:pt idx="1083">
                  <c:v>139</c:v>
                </c:pt>
                <c:pt idx="1084">
                  <c:v>139</c:v>
                </c:pt>
                <c:pt idx="1085">
                  <c:v>141</c:v>
                </c:pt>
                <c:pt idx="1086">
                  <c:v>142</c:v>
                </c:pt>
                <c:pt idx="1087">
                  <c:v>143.00000000000099</c:v>
                </c:pt>
                <c:pt idx="1088">
                  <c:v>144</c:v>
                </c:pt>
                <c:pt idx="1089">
                  <c:v>146.00000000000099</c:v>
                </c:pt>
                <c:pt idx="1090">
                  <c:v>146.00000000000099</c:v>
                </c:pt>
                <c:pt idx="1091">
                  <c:v>145</c:v>
                </c:pt>
                <c:pt idx="1092">
                  <c:v>143.00000000000099</c:v>
                </c:pt>
                <c:pt idx="1093">
                  <c:v>142</c:v>
                </c:pt>
                <c:pt idx="1094">
                  <c:v>141</c:v>
                </c:pt>
                <c:pt idx="1095">
                  <c:v>140.00000000000099</c:v>
                </c:pt>
                <c:pt idx="1096">
                  <c:v>139</c:v>
                </c:pt>
                <c:pt idx="1097">
                  <c:v>138.00000000000099</c:v>
                </c:pt>
                <c:pt idx="1098">
                  <c:v>137</c:v>
                </c:pt>
                <c:pt idx="1099">
                  <c:v>136</c:v>
                </c:pt>
                <c:pt idx="1100">
                  <c:v>137</c:v>
                </c:pt>
                <c:pt idx="1101">
                  <c:v>140.00000000000099</c:v>
                </c:pt>
                <c:pt idx="1102">
                  <c:v>143.00000000000099</c:v>
                </c:pt>
                <c:pt idx="1103">
                  <c:v>146.00000000000099</c:v>
                </c:pt>
                <c:pt idx="1104">
                  <c:v>148</c:v>
                </c:pt>
                <c:pt idx="1105">
                  <c:v>151.00000000000099</c:v>
                </c:pt>
                <c:pt idx="1106">
                  <c:v>153</c:v>
                </c:pt>
                <c:pt idx="1107">
                  <c:v>157.00000000000099</c:v>
                </c:pt>
                <c:pt idx="1108">
                  <c:v>160.00000000000099</c:v>
                </c:pt>
                <c:pt idx="1109">
                  <c:v>163.00000000000099</c:v>
                </c:pt>
                <c:pt idx="1110">
                  <c:v>164</c:v>
                </c:pt>
                <c:pt idx="1111">
                  <c:v>164</c:v>
                </c:pt>
                <c:pt idx="1112">
                  <c:v>163.00000000000099</c:v>
                </c:pt>
                <c:pt idx="1113">
                  <c:v>162</c:v>
                </c:pt>
                <c:pt idx="1114">
                  <c:v>162</c:v>
                </c:pt>
                <c:pt idx="1115">
                  <c:v>161</c:v>
                </c:pt>
                <c:pt idx="1116">
                  <c:v>160.00000000000099</c:v>
                </c:pt>
                <c:pt idx="1117">
                  <c:v>160.00000000000099</c:v>
                </c:pt>
                <c:pt idx="1118">
                  <c:v>159</c:v>
                </c:pt>
                <c:pt idx="1119">
                  <c:v>158</c:v>
                </c:pt>
                <c:pt idx="1120">
                  <c:v>158</c:v>
                </c:pt>
                <c:pt idx="1121">
                  <c:v>157.00000000000099</c:v>
                </c:pt>
                <c:pt idx="1122">
                  <c:v>158</c:v>
                </c:pt>
                <c:pt idx="1123">
                  <c:v>159</c:v>
                </c:pt>
                <c:pt idx="1124">
                  <c:v>160.00000000000099</c:v>
                </c:pt>
                <c:pt idx="1125">
                  <c:v>161</c:v>
                </c:pt>
                <c:pt idx="1126">
                  <c:v>161</c:v>
                </c:pt>
                <c:pt idx="1127">
                  <c:v>162</c:v>
                </c:pt>
                <c:pt idx="1128">
                  <c:v>162</c:v>
                </c:pt>
                <c:pt idx="1129">
                  <c:v>162</c:v>
                </c:pt>
                <c:pt idx="1130">
                  <c:v>160.00000000000099</c:v>
                </c:pt>
                <c:pt idx="1131">
                  <c:v>158</c:v>
                </c:pt>
                <c:pt idx="1132">
                  <c:v>157.00000000000099</c:v>
                </c:pt>
                <c:pt idx="1133">
                  <c:v>156</c:v>
                </c:pt>
                <c:pt idx="1134">
                  <c:v>154.00000000000099</c:v>
                </c:pt>
                <c:pt idx="1135">
                  <c:v>153</c:v>
                </c:pt>
                <c:pt idx="1136">
                  <c:v>153</c:v>
                </c:pt>
                <c:pt idx="1137">
                  <c:v>152</c:v>
                </c:pt>
                <c:pt idx="1138">
                  <c:v>151.00000000000099</c:v>
                </c:pt>
                <c:pt idx="1139">
                  <c:v>150</c:v>
                </c:pt>
                <c:pt idx="1140">
                  <c:v>150</c:v>
                </c:pt>
                <c:pt idx="1141">
                  <c:v>150</c:v>
                </c:pt>
                <c:pt idx="1142">
                  <c:v>149.00000000000099</c:v>
                </c:pt>
                <c:pt idx="1143">
                  <c:v>149.00000000000099</c:v>
                </c:pt>
                <c:pt idx="1144">
                  <c:v>148</c:v>
                </c:pt>
                <c:pt idx="1145">
                  <c:v>148</c:v>
                </c:pt>
                <c:pt idx="1146">
                  <c:v>148</c:v>
                </c:pt>
                <c:pt idx="1147">
                  <c:v>148</c:v>
                </c:pt>
                <c:pt idx="1148">
                  <c:v>146.00000000000099</c:v>
                </c:pt>
                <c:pt idx="1149">
                  <c:v>146.00000000000099</c:v>
                </c:pt>
                <c:pt idx="1150">
                  <c:v>146.00000000000099</c:v>
                </c:pt>
                <c:pt idx="1151">
                  <c:v>146.00000000000099</c:v>
                </c:pt>
                <c:pt idx="1152">
                  <c:v>146.00000000000099</c:v>
                </c:pt>
                <c:pt idx="1153">
                  <c:v>146.00000000000099</c:v>
                </c:pt>
                <c:pt idx="1154">
                  <c:v>146.00000000000099</c:v>
                </c:pt>
                <c:pt idx="1155">
                  <c:v>146.00000000000099</c:v>
                </c:pt>
                <c:pt idx="1156">
                  <c:v>146.00000000000099</c:v>
                </c:pt>
                <c:pt idx="1157">
                  <c:v>146.00000000000099</c:v>
                </c:pt>
                <c:pt idx="1158">
                  <c:v>146.00000000000099</c:v>
                </c:pt>
                <c:pt idx="1159">
                  <c:v>146.00000000000099</c:v>
                </c:pt>
                <c:pt idx="1160">
                  <c:v>146.00000000000099</c:v>
                </c:pt>
                <c:pt idx="1161">
                  <c:v>146.00000000000099</c:v>
                </c:pt>
                <c:pt idx="1162">
                  <c:v>179.00000000000099</c:v>
                </c:pt>
                <c:pt idx="1163">
                  <c:v>180</c:v>
                </c:pt>
                <c:pt idx="1164">
                  <c:v>181</c:v>
                </c:pt>
                <c:pt idx="1165">
                  <c:v>182.00000000000099</c:v>
                </c:pt>
                <c:pt idx="1166">
                  <c:v>183</c:v>
                </c:pt>
                <c:pt idx="1167">
                  <c:v>185.00000000000099</c:v>
                </c:pt>
                <c:pt idx="1168">
                  <c:v>186</c:v>
                </c:pt>
                <c:pt idx="1169">
                  <c:v>203</c:v>
                </c:pt>
                <c:pt idx="1170">
                  <c:v>204.00000000000099</c:v>
                </c:pt>
                <c:pt idx="1171">
                  <c:v>205</c:v>
                </c:pt>
                <c:pt idx="1172">
                  <c:v>206</c:v>
                </c:pt>
                <c:pt idx="1173">
                  <c:v>208</c:v>
                </c:pt>
                <c:pt idx="1174">
                  <c:v>209</c:v>
                </c:pt>
                <c:pt idx="1175">
                  <c:v>209</c:v>
                </c:pt>
                <c:pt idx="1176">
                  <c:v>210.00000000000099</c:v>
                </c:pt>
                <c:pt idx="1177">
                  <c:v>211</c:v>
                </c:pt>
                <c:pt idx="1178">
                  <c:v>211</c:v>
                </c:pt>
                <c:pt idx="1179">
                  <c:v>213.00000000000099</c:v>
                </c:pt>
                <c:pt idx="1180">
                  <c:v>214</c:v>
                </c:pt>
                <c:pt idx="1181">
                  <c:v>214</c:v>
                </c:pt>
                <c:pt idx="1182">
                  <c:v>215.00000000000099</c:v>
                </c:pt>
                <c:pt idx="1183">
                  <c:v>216</c:v>
                </c:pt>
                <c:pt idx="1184">
                  <c:v>216</c:v>
                </c:pt>
                <c:pt idx="1185">
                  <c:v>218.00000000000099</c:v>
                </c:pt>
                <c:pt idx="1186">
                  <c:v>219</c:v>
                </c:pt>
                <c:pt idx="1187">
                  <c:v>219</c:v>
                </c:pt>
                <c:pt idx="1188">
                  <c:v>220</c:v>
                </c:pt>
                <c:pt idx="1189">
                  <c:v>221.00000000000099</c:v>
                </c:pt>
                <c:pt idx="1190">
                  <c:v>223</c:v>
                </c:pt>
                <c:pt idx="1191">
                  <c:v>224.00000000000099</c:v>
                </c:pt>
                <c:pt idx="1192">
                  <c:v>225</c:v>
                </c:pt>
                <c:pt idx="1193">
                  <c:v>227</c:v>
                </c:pt>
                <c:pt idx="1194">
                  <c:v>228</c:v>
                </c:pt>
                <c:pt idx="1195">
                  <c:v>229.00000000000099</c:v>
                </c:pt>
                <c:pt idx="1196">
                  <c:v>231</c:v>
                </c:pt>
                <c:pt idx="1197">
                  <c:v>232.00000000000099</c:v>
                </c:pt>
                <c:pt idx="1198">
                  <c:v>233</c:v>
                </c:pt>
                <c:pt idx="1199">
                  <c:v>234</c:v>
                </c:pt>
                <c:pt idx="1200">
                  <c:v>235.00000000000099</c:v>
                </c:pt>
                <c:pt idx="1201">
                  <c:v>236</c:v>
                </c:pt>
                <c:pt idx="1202">
                  <c:v>237</c:v>
                </c:pt>
                <c:pt idx="1203">
                  <c:v>238.00000000000099</c:v>
                </c:pt>
                <c:pt idx="1204">
                  <c:v>239</c:v>
                </c:pt>
                <c:pt idx="1205">
                  <c:v>240.00000000000099</c:v>
                </c:pt>
                <c:pt idx="1206">
                  <c:v>240.00000000000099</c:v>
                </c:pt>
                <c:pt idx="1207">
                  <c:v>241</c:v>
                </c:pt>
                <c:pt idx="1208">
                  <c:v>243.00000000000099</c:v>
                </c:pt>
                <c:pt idx="1209">
                  <c:v>243.00000000000099</c:v>
                </c:pt>
                <c:pt idx="1210">
                  <c:v>250</c:v>
                </c:pt>
                <c:pt idx="1211">
                  <c:v>251.00000000000099</c:v>
                </c:pt>
                <c:pt idx="1212">
                  <c:v>252</c:v>
                </c:pt>
                <c:pt idx="1213">
                  <c:v>250</c:v>
                </c:pt>
                <c:pt idx="1214">
                  <c:v>248</c:v>
                </c:pt>
                <c:pt idx="1215">
                  <c:v>246.00000000000099</c:v>
                </c:pt>
                <c:pt idx="1216">
                  <c:v>247</c:v>
                </c:pt>
                <c:pt idx="1217">
                  <c:v>249.00000000000099</c:v>
                </c:pt>
                <c:pt idx="1218">
                  <c:v>251.00000000000099</c:v>
                </c:pt>
                <c:pt idx="1219">
                  <c:v>252</c:v>
                </c:pt>
                <c:pt idx="1220">
                  <c:v>253</c:v>
                </c:pt>
                <c:pt idx="1221">
                  <c:v>254.00000000000099</c:v>
                </c:pt>
                <c:pt idx="1222">
                  <c:v>255</c:v>
                </c:pt>
                <c:pt idx="1223">
                  <c:v>255</c:v>
                </c:pt>
                <c:pt idx="1224">
                  <c:v>290.00000000000102</c:v>
                </c:pt>
                <c:pt idx="1225">
                  <c:v>295</c:v>
                </c:pt>
                <c:pt idx="1226">
                  <c:v>294</c:v>
                </c:pt>
                <c:pt idx="1227">
                  <c:v>294</c:v>
                </c:pt>
                <c:pt idx="1228">
                  <c:v>293.00000000000102</c:v>
                </c:pt>
                <c:pt idx="1229">
                  <c:v>293.00000000000102</c:v>
                </c:pt>
                <c:pt idx="1230">
                  <c:v>292</c:v>
                </c:pt>
                <c:pt idx="1231">
                  <c:v>292</c:v>
                </c:pt>
                <c:pt idx="1232">
                  <c:v>292</c:v>
                </c:pt>
                <c:pt idx="1233">
                  <c:v>292</c:v>
                </c:pt>
                <c:pt idx="1234">
                  <c:v>290.00000000000102</c:v>
                </c:pt>
                <c:pt idx="1235">
                  <c:v>288.00000000000102</c:v>
                </c:pt>
                <c:pt idx="1236">
                  <c:v>282.00000000000102</c:v>
                </c:pt>
                <c:pt idx="1237">
                  <c:v>281</c:v>
                </c:pt>
                <c:pt idx="1238">
                  <c:v>280</c:v>
                </c:pt>
                <c:pt idx="1239">
                  <c:v>280</c:v>
                </c:pt>
                <c:pt idx="1240">
                  <c:v>280</c:v>
                </c:pt>
                <c:pt idx="1241">
                  <c:v>275</c:v>
                </c:pt>
                <c:pt idx="1242">
                  <c:v>270</c:v>
                </c:pt>
                <c:pt idx="1243">
                  <c:v>265.00000000000102</c:v>
                </c:pt>
                <c:pt idx="1244">
                  <c:v>262</c:v>
                </c:pt>
                <c:pt idx="1245">
                  <c:v>261</c:v>
                </c:pt>
                <c:pt idx="1246">
                  <c:v>258</c:v>
                </c:pt>
                <c:pt idx="1247">
                  <c:v>254.00000000000099</c:v>
                </c:pt>
                <c:pt idx="1248">
                  <c:v>253</c:v>
                </c:pt>
                <c:pt idx="1249">
                  <c:v>253</c:v>
                </c:pt>
                <c:pt idx="1250">
                  <c:v>253</c:v>
                </c:pt>
                <c:pt idx="1251">
                  <c:v>254.00000000000099</c:v>
                </c:pt>
                <c:pt idx="1252">
                  <c:v>255</c:v>
                </c:pt>
                <c:pt idx="1253">
                  <c:v>255</c:v>
                </c:pt>
                <c:pt idx="1254">
                  <c:v>255</c:v>
                </c:pt>
                <c:pt idx="1255">
                  <c:v>254.00000000000099</c:v>
                </c:pt>
                <c:pt idx="1256">
                  <c:v>254.00000000000099</c:v>
                </c:pt>
                <c:pt idx="1257">
                  <c:v>256</c:v>
                </c:pt>
                <c:pt idx="1258">
                  <c:v>258</c:v>
                </c:pt>
                <c:pt idx="1259">
                  <c:v>260.00000000000102</c:v>
                </c:pt>
                <c:pt idx="1260">
                  <c:v>261</c:v>
                </c:pt>
                <c:pt idx="1261">
                  <c:v>261</c:v>
                </c:pt>
                <c:pt idx="1262">
                  <c:v>262</c:v>
                </c:pt>
                <c:pt idx="1263">
                  <c:v>262</c:v>
                </c:pt>
                <c:pt idx="1264">
                  <c:v>261</c:v>
                </c:pt>
                <c:pt idx="1265">
                  <c:v>259</c:v>
                </c:pt>
                <c:pt idx="1266">
                  <c:v>258</c:v>
                </c:pt>
                <c:pt idx="1267">
                  <c:v>256</c:v>
                </c:pt>
                <c:pt idx="1268">
                  <c:v>257.00000000000102</c:v>
                </c:pt>
                <c:pt idx="1269">
                  <c:v>258</c:v>
                </c:pt>
                <c:pt idx="1270">
                  <c:v>260.00000000000102</c:v>
                </c:pt>
                <c:pt idx="1271">
                  <c:v>260.00000000000102</c:v>
                </c:pt>
                <c:pt idx="1272">
                  <c:v>261</c:v>
                </c:pt>
                <c:pt idx="1273">
                  <c:v>261</c:v>
                </c:pt>
                <c:pt idx="1274">
                  <c:v>262</c:v>
                </c:pt>
                <c:pt idx="1275">
                  <c:v>264</c:v>
                </c:pt>
                <c:pt idx="1276">
                  <c:v>264</c:v>
                </c:pt>
                <c:pt idx="1277">
                  <c:v>265.00000000000102</c:v>
                </c:pt>
                <c:pt idx="1278">
                  <c:v>266</c:v>
                </c:pt>
                <c:pt idx="1279">
                  <c:v>268.00000000000102</c:v>
                </c:pt>
                <c:pt idx="1280">
                  <c:v>269</c:v>
                </c:pt>
                <c:pt idx="1281">
                  <c:v>271.00000000000102</c:v>
                </c:pt>
                <c:pt idx="1282">
                  <c:v>274.00000000000102</c:v>
                </c:pt>
                <c:pt idx="1283">
                  <c:v>276.00000000000102</c:v>
                </c:pt>
                <c:pt idx="1284">
                  <c:v>277</c:v>
                </c:pt>
                <c:pt idx="1285">
                  <c:v>278</c:v>
                </c:pt>
                <c:pt idx="1286">
                  <c:v>278</c:v>
                </c:pt>
                <c:pt idx="1287">
                  <c:v>280</c:v>
                </c:pt>
                <c:pt idx="1288">
                  <c:v>281</c:v>
                </c:pt>
                <c:pt idx="1289">
                  <c:v>282.00000000000102</c:v>
                </c:pt>
                <c:pt idx="1290">
                  <c:v>285.00000000000102</c:v>
                </c:pt>
                <c:pt idx="1291">
                  <c:v>287</c:v>
                </c:pt>
                <c:pt idx="1292">
                  <c:v>290.00000000000102</c:v>
                </c:pt>
                <c:pt idx="1293">
                  <c:v>290.00000000000102</c:v>
                </c:pt>
                <c:pt idx="1294">
                  <c:v>293.00000000000102</c:v>
                </c:pt>
                <c:pt idx="1295">
                  <c:v>297</c:v>
                </c:pt>
                <c:pt idx="1296">
                  <c:v>300</c:v>
                </c:pt>
                <c:pt idx="1297">
                  <c:v>303</c:v>
                </c:pt>
                <c:pt idx="1298">
                  <c:v>303</c:v>
                </c:pt>
                <c:pt idx="1299">
                  <c:v>304.00000000000102</c:v>
                </c:pt>
                <c:pt idx="1300">
                  <c:v>305</c:v>
                </c:pt>
                <c:pt idx="1301">
                  <c:v>306</c:v>
                </c:pt>
                <c:pt idx="1302">
                  <c:v>308</c:v>
                </c:pt>
                <c:pt idx="1303">
                  <c:v>310.00000000000102</c:v>
                </c:pt>
                <c:pt idx="1304">
                  <c:v>310.00000000000102</c:v>
                </c:pt>
                <c:pt idx="1305">
                  <c:v>310.00000000000102</c:v>
                </c:pt>
                <c:pt idx="1306">
                  <c:v>311</c:v>
                </c:pt>
                <c:pt idx="1307">
                  <c:v>311</c:v>
                </c:pt>
                <c:pt idx="1308">
                  <c:v>311</c:v>
                </c:pt>
                <c:pt idx="1309">
                  <c:v>312</c:v>
                </c:pt>
                <c:pt idx="1310">
                  <c:v>314</c:v>
                </c:pt>
                <c:pt idx="1311">
                  <c:v>315.00000000000102</c:v>
                </c:pt>
                <c:pt idx="1312">
                  <c:v>315.00000000000102</c:v>
                </c:pt>
                <c:pt idx="1313">
                  <c:v>317</c:v>
                </c:pt>
                <c:pt idx="1314">
                  <c:v>317</c:v>
                </c:pt>
                <c:pt idx="1315">
                  <c:v>316</c:v>
                </c:pt>
                <c:pt idx="1316">
                  <c:v>316</c:v>
                </c:pt>
                <c:pt idx="1317">
                  <c:v>317</c:v>
                </c:pt>
                <c:pt idx="1318">
                  <c:v>318.00000000000102</c:v>
                </c:pt>
                <c:pt idx="1319">
                  <c:v>318.00000000000102</c:v>
                </c:pt>
                <c:pt idx="1320">
                  <c:v>318.00000000000102</c:v>
                </c:pt>
                <c:pt idx="1321">
                  <c:v>319</c:v>
                </c:pt>
                <c:pt idx="1322">
                  <c:v>319</c:v>
                </c:pt>
                <c:pt idx="1323">
                  <c:v>321.00000000000102</c:v>
                </c:pt>
                <c:pt idx="1324">
                  <c:v>321.00000000000102</c:v>
                </c:pt>
                <c:pt idx="1325">
                  <c:v>321.00000000000102</c:v>
                </c:pt>
                <c:pt idx="1326">
                  <c:v>321.00000000000102</c:v>
                </c:pt>
                <c:pt idx="1327">
                  <c:v>320</c:v>
                </c:pt>
                <c:pt idx="1328">
                  <c:v>320</c:v>
                </c:pt>
                <c:pt idx="1329">
                  <c:v>320</c:v>
                </c:pt>
                <c:pt idx="1330">
                  <c:v>320</c:v>
                </c:pt>
                <c:pt idx="1331">
                  <c:v>319</c:v>
                </c:pt>
                <c:pt idx="1332">
                  <c:v>319</c:v>
                </c:pt>
                <c:pt idx="1333">
                  <c:v>318.00000000000102</c:v>
                </c:pt>
                <c:pt idx="1334">
                  <c:v>318.00000000000102</c:v>
                </c:pt>
                <c:pt idx="1335">
                  <c:v>318.00000000000102</c:v>
                </c:pt>
                <c:pt idx="1336">
                  <c:v>318.00000000000102</c:v>
                </c:pt>
                <c:pt idx="1337">
                  <c:v>317</c:v>
                </c:pt>
                <c:pt idx="1338">
                  <c:v>317</c:v>
                </c:pt>
                <c:pt idx="1339">
                  <c:v>317</c:v>
                </c:pt>
                <c:pt idx="1340">
                  <c:v>317</c:v>
                </c:pt>
                <c:pt idx="1341">
                  <c:v>316</c:v>
                </c:pt>
                <c:pt idx="1342">
                  <c:v>316</c:v>
                </c:pt>
                <c:pt idx="1343">
                  <c:v>316</c:v>
                </c:pt>
                <c:pt idx="1344">
                  <c:v>311</c:v>
                </c:pt>
                <c:pt idx="1345">
                  <c:v>310.00000000000102</c:v>
                </c:pt>
                <c:pt idx="1346">
                  <c:v>308</c:v>
                </c:pt>
                <c:pt idx="1347">
                  <c:v>306</c:v>
                </c:pt>
                <c:pt idx="1348">
                  <c:v>306</c:v>
                </c:pt>
                <c:pt idx="1349">
                  <c:v>305</c:v>
                </c:pt>
                <c:pt idx="1350">
                  <c:v>305</c:v>
                </c:pt>
                <c:pt idx="1351">
                  <c:v>305</c:v>
                </c:pt>
                <c:pt idx="1352">
                  <c:v>304.00000000000102</c:v>
                </c:pt>
                <c:pt idx="1353">
                  <c:v>304.00000000000102</c:v>
                </c:pt>
                <c:pt idx="1354">
                  <c:v>303</c:v>
                </c:pt>
                <c:pt idx="1355">
                  <c:v>303</c:v>
                </c:pt>
                <c:pt idx="1356">
                  <c:v>301.00000000000102</c:v>
                </c:pt>
                <c:pt idx="1357">
                  <c:v>299.00000000000102</c:v>
                </c:pt>
                <c:pt idx="1358">
                  <c:v>298</c:v>
                </c:pt>
                <c:pt idx="1359">
                  <c:v>298</c:v>
                </c:pt>
                <c:pt idx="1360">
                  <c:v>295</c:v>
                </c:pt>
                <c:pt idx="1361">
                  <c:v>295</c:v>
                </c:pt>
                <c:pt idx="1362">
                  <c:v>293.00000000000102</c:v>
                </c:pt>
                <c:pt idx="1363">
                  <c:v>291</c:v>
                </c:pt>
                <c:pt idx="1364">
                  <c:v>288.00000000000102</c:v>
                </c:pt>
                <c:pt idx="1365">
                  <c:v>286</c:v>
                </c:pt>
                <c:pt idx="1366">
                  <c:v>281</c:v>
                </c:pt>
                <c:pt idx="1367">
                  <c:v>280</c:v>
                </c:pt>
                <c:pt idx="1368">
                  <c:v>278</c:v>
                </c:pt>
                <c:pt idx="1369">
                  <c:v>273</c:v>
                </c:pt>
                <c:pt idx="1370">
                  <c:v>270</c:v>
                </c:pt>
                <c:pt idx="1371">
                  <c:v>270</c:v>
                </c:pt>
                <c:pt idx="1372">
                  <c:v>266</c:v>
                </c:pt>
                <c:pt idx="1373">
                  <c:v>262</c:v>
                </c:pt>
                <c:pt idx="1374">
                  <c:v>262</c:v>
                </c:pt>
                <c:pt idx="1375">
                  <c:v>263.00000000000102</c:v>
                </c:pt>
                <c:pt idx="1376">
                  <c:v>263.00000000000102</c:v>
                </c:pt>
                <c:pt idx="1377">
                  <c:v>265.00000000000102</c:v>
                </c:pt>
                <c:pt idx="1378">
                  <c:v>265.00000000000102</c:v>
                </c:pt>
                <c:pt idx="1379">
                  <c:v>265.00000000000102</c:v>
                </c:pt>
                <c:pt idx="1380">
                  <c:v>267</c:v>
                </c:pt>
                <c:pt idx="1381">
                  <c:v>269</c:v>
                </c:pt>
                <c:pt idx="1382">
                  <c:v>270</c:v>
                </c:pt>
                <c:pt idx="1383">
                  <c:v>270</c:v>
                </c:pt>
                <c:pt idx="1384">
                  <c:v>270</c:v>
                </c:pt>
                <c:pt idx="1385">
                  <c:v>270</c:v>
                </c:pt>
                <c:pt idx="1386">
                  <c:v>269</c:v>
                </c:pt>
                <c:pt idx="1387">
                  <c:v>269</c:v>
                </c:pt>
                <c:pt idx="1388">
                  <c:v>267</c:v>
                </c:pt>
                <c:pt idx="1389">
                  <c:v>266</c:v>
                </c:pt>
                <c:pt idx="1390">
                  <c:v>266</c:v>
                </c:pt>
                <c:pt idx="1391">
                  <c:v>265.00000000000102</c:v>
                </c:pt>
                <c:pt idx="1392">
                  <c:v>265.00000000000102</c:v>
                </c:pt>
                <c:pt idx="1393">
                  <c:v>265.00000000000102</c:v>
                </c:pt>
                <c:pt idx="1394">
                  <c:v>264</c:v>
                </c:pt>
                <c:pt idx="1395">
                  <c:v>264</c:v>
                </c:pt>
                <c:pt idx="1396">
                  <c:v>264</c:v>
                </c:pt>
                <c:pt idx="1397">
                  <c:v>263.00000000000102</c:v>
                </c:pt>
                <c:pt idx="1398">
                  <c:v>263.00000000000102</c:v>
                </c:pt>
                <c:pt idx="1399">
                  <c:v>262</c:v>
                </c:pt>
                <c:pt idx="1400">
                  <c:v>262</c:v>
                </c:pt>
                <c:pt idx="1401">
                  <c:v>262</c:v>
                </c:pt>
                <c:pt idx="1402">
                  <c:v>262</c:v>
                </c:pt>
                <c:pt idx="1403">
                  <c:v>260.00000000000102</c:v>
                </c:pt>
                <c:pt idx="1404">
                  <c:v>263.00000000000102</c:v>
                </c:pt>
                <c:pt idx="1405">
                  <c:v>267</c:v>
                </c:pt>
                <c:pt idx="1406">
                  <c:v>268.00000000000102</c:v>
                </c:pt>
                <c:pt idx="1407">
                  <c:v>271.00000000000102</c:v>
                </c:pt>
                <c:pt idx="1408">
                  <c:v>273</c:v>
                </c:pt>
                <c:pt idx="1409">
                  <c:v>275</c:v>
                </c:pt>
                <c:pt idx="1410">
                  <c:v>279.00000000000102</c:v>
                </c:pt>
                <c:pt idx="1411">
                  <c:v>283</c:v>
                </c:pt>
                <c:pt idx="1412">
                  <c:v>288.00000000000102</c:v>
                </c:pt>
                <c:pt idx="1413">
                  <c:v>290.00000000000102</c:v>
                </c:pt>
                <c:pt idx="1414">
                  <c:v>291</c:v>
                </c:pt>
                <c:pt idx="1415">
                  <c:v>292</c:v>
                </c:pt>
                <c:pt idx="1416">
                  <c:v>294</c:v>
                </c:pt>
                <c:pt idx="1417">
                  <c:v>298</c:v>
                </c:pt>
                <c:pt idx="1418">
                  <c:v>300</c:v>
                </c:pt>
                <c:pt idx="1419">
                  <c:v>300</c:v>
                </c:pt>
                <c:pt idx="1420">
                  <c:v>303</c:v>
                </c:pt>
                <c:pt idx="1421">
                  <c:v>305</c:v>
                </c:pt>
                <c:pt idx="1422">
                  <c:v>306</c:v>
                </c:pt>
                <c:pt idx="1423">
                  <c:v>308</c:v>
                </c:pt>
                <c:pt idx="1424">
                  <c:v>298</c:v>
                </c:pt>
                <c:pt idx="1425">
                  <c:v>300</c:v>
                </c:pt>
                <c:pt idx="1426">
                  <c:v>302</c:v>
                </c:pt>
                <c:pt idx="1427">
                  <c:v>306</c:v>
                </c:pt>
                <c:pt idx="1428">
                  <c:v>306</c:v>
                </c:pt>
                <c:pt idx="1429">
                  <c:v>308</c:v>
                </c:pt>
                <c:pt idx="1430">
                  <c:v>311</c:v>
                </c:pt>
                <c:pt idx="1431">
                  <c:v>314</c:v>
                </c:pt>
                <c:pt idx="1432">
                  <c:v>317</c:v>
                </c:pt>
                <c:pt idx="1433">
                  <c:v>320</c:v>
                </c:pt>
                <c:pt idx="1434">
                  <c:v>320</c:v>
                </c:pt>
                <c:pt idx="1435">
                  <c:v>320</c:v>
                </c:pt>
                <c:pt idx="1436">
                  <c:v>320</c:v>
                </c:pt>
                <c:pt idx="1437">
                  <c:v>320</c:v>
                </c:pt>
                <c:pt idx="1438">
                  <c:v>320</c:v>
                </c:pt>
                <c:pt idx="1439">
                  <c:v>319</c:v>
                </c:pt>
                <c:pt idx="1440">
                  <c:v>319</c:v>
                </c:pt>
                <c:pt idx="1441">
                  <c:v>318.00000000000102</c:v>
                </c:pt>
                <c:pt idx="1442">
                  <c:v>318.00000000000102</c:v>
                </c:pt>
                <c:pt idx="1443">
                  <c:v>316</c:v>
                </c:pt>
                <c:pt idx="1444">
                  <c:v>316</c:v>
                </c:pt>
                <c:pt idx="1445">
                  <c:v>316</c:v>
                </c:pt>
                <c:pt idx="1446">
                  <c:v>317</c:v>
                </c:pt>
                <c:pt idx="1447">
                  <c:v>317</c:v>
                </c:pt>
                <c:pt idx="1448">
                  <c:v>318.00000000000102</c:v>
                </c:pt>
                <c:pt idx="1449">
                  <c:v>318.00000000000102</c:v>
                </c:pt>
                <c:pt idx="1450">
                  <c:v>318.00000000000102</c:v>
                </c:pt>
                <c:pt idx="1451">
                  <c:v>320</c:v>
                </c:pt>
                <c:pt idx="1452">
                  <c:v>321.00000000000102</c:v>
                </c:pt>
                <c:pt idx="1453">
                  <c:v>322</c:v>
                </c:pt>
                <c:pt idx="1454">
                  <c:v>322</c:v>
                </c:pt>
                <c:pt idx="1455">
                  <c:v>322</c:v>
                </c:pt>
                <c:pt idx="1456">
                  <c:v>322</c:v>
                </c:pt>
                <c:pt idx="1457">
                  <c:v>321.00000000000102</c:v>
                </c:pt>
                <c:pt idx="1458">
                  <c:v>320</c:v>
                </c:pt>
                <c:pt idx="1459">
                  <c:v>320</c:v>
                </c:pt>
                <c:pt idx="1460">
                  <c:v>320</c:v>
                </c:pt>
                <c:pt idx="1461">
                  <c:v>320</c:v>
                </c:pt>
                <c:pt idx="1462">
                  <c:v>318.00000000000102</c:v>
                </c:pt>
                <c:pt idx="1463">
                  <c:v>318.00000000000102</c:v>
                </c:pt>
                <c:pt idx="1464">
                  <c:v>320</c:v>
                </c:pt>
                <c:pt idx="1465">
                  <c:v>320</c:v>
                </c:pt>
                <c:pt idx="1466">
                  <c:v>318.00000000000102</c:v>
                </c:pt>
                <c:pt idx="1467">
                  <c:v>318.00000000000102</c:v>
                </c:pt>
                <c:pt idx="1468">
                  <c:v>317</c:v>
                </c:pt>
                <c:pt idx="1469">
                  <c:v>315.00000000000102</c:v>
                </c:pt>
                <c:pt idx="1470">
                  <c:v>315.00000000000102</c:v>
                </c:pt>
                <c:pt idx="1471">
                  <c:v>313.00000000000102</c:v>
                </c:pt>
                <c:pt idx="1472">
                  <c:v>311</c:v>
                </c:pt>
                <c:pt idx="1473">
                  <c:v>310.00000000000102</c:v>
                </c:pt>
                <c:pt idx="1474">
                  <c:v>310.00000000000102</c:v>
                </c:pt>
                <c:pt idx="1475">
                  <c:v>310.00000000000102</c:v>
                </c:pt>
                <c:pt idx="1476">
                  <c:v>310.00000000000102</c:v>
                </c:pt>
                <c:pt idx="1477">
                  <c:v>310.00000000000102</c:v>
                </c:pt>
                <c:pt idx="1478">
                  <c:v>309</c:v>
                </c:pt>
                <c:pt idx="1479">
                  <c:v>309</c:v>
                </c:pt>
                <c:pt idx="1480">
                  <c:v>307.00000000000102</c:v>
                </c:pt>
                <c:pt idx="1481">
                  <c:v>306</c:v>
                </c:pt>
                <c:pt idx="1482">
                  <c:v>306</c:v>
                </c:pt>
                <c:pt idx="1483">
                  <c:v>305</c:v>
                </c:pt>
                <c:pt idx="1484">
                  <c:v>303</c:v>
                </c:pt>
                <c:pt idx="1485">
                  <c:v>300</c:v>
                </c:pt>
                <c:pt idx="1486">
                  <c:v>300</c:v>
                </c:pt>
                <c:pt idx="1487">
                  <c:v>298</c:v>
                </c:pt>
                <c:pt idx="1488">
                  <c:v>298</c:v>
                </c:pt>
                <c:pt idx="1489">
                  <c:v>296.00000000000102</c:v>
                </c:pt>
                <c:pt idx="1490">
                  <c:v>293.00000000000102</c:v>
                </c:pt>
                <c:pt idx="1491">
                  <c:v>290.00000000000102</c:v>
                </c:pt>
                <c:pt idx="1492">
                  <c:v>285.00000000000102</c:v>
                </c:pt>
                <c:pt idx="1493">
                  <c:v>280</c:v>
                </c:pt>
                <c:pt idx="1494">
                  <c:v>280</c:v>
                </c:pt>
                <c:pt idx="1495">
                  <c:v>274.00000000000102</c:v>
                </c:pt>
                <c:pt idx="1496">
                  <c:v>272</c:v>
                </c:pt>
                <c:pt idx="1497">
                  <c:v>267</c:v>
                </c:pt>
                <c:pt idx="1498">
                  <c:v>265.00000000000102</c:v>
                </c:pt>
                <c:pt idx="1499">
                  <c:v>263.00000000000102</c:v>
                </c:pt>
                <c:pt idx="1500">
                  <c:v>259</c:v>
                </c:pt>
                <c:pt idx="1501">
                  <c:v>257.00000000000102</c:v>
                </c:pt>
                <c:pt idx="1502">
                  <c:v>253</c:v>
                </c:pt>
                <c:pt idx="1503">
                  <c:v>251.00000000000099</c:v>
                </c:pt>
                <c:pt idx="1504">
                  <c:v>251.00000000000099</c:v>
                </c:pt>
                <c:pt idx="1505">
                  <c:v>252</c:v>
                </c:pt>
                <c:pt idx="1506">
                  <c:v>254.00000000000099</c:v>
                </c:pt>
                <c:pt idx="1507">
                  <c:v>257.00000000000102</c:v>
                </c:pt>
                <c:pt idx="1508">
                  <c:v>257.00000000000102</c:v>
                </c:pt>
                <c:pt idx="1509">
                  <c:v>259</c:v>
                </c:pt>
                <c:pt idx="1510">
                  <c:v>260.00000000000102</c:v>
                </c:pt>
                <c:pt idx="1511">
                  <c:v>261</c:v>
                </c:pt>
                <c:pt idx="1512">
                  <c:v>263.00000000000102</c:v>
                </c:pt>
                <c:pt idx="1513">
                  <c:v>265.00000000000102</c:v>
                </c:pt>
                <c:pt idx="1514">
                  <c:v>266</c:v>
                </c:pt>
                <c:pt idx="1515">
                  <c:v>267</c:v>
                </c:pt>
                <c:pt idx="1516">
                  <c:v>268.00000000000102</c:v>
                </c:pt>
                <c:pt idx="1517">
                  <c:v>269</c:v>
                </c:pt>
                <c:pt idx="1518">
                  <c:v>271.00000000000102</c:v>
                </c:pt>
                <c:pt idx="1519">
                  <c:v>273</c:v>
                </c:pt>
                <c:pt idx="1520">
                  <c:v>275</c:v>
                </c:pt>
                <c:pt idx="1521">
                  <c:v>277</c:v>
                </c:pt>
                <c:pt idx="1522">
                  <c:v>279.00000000000102</c:v>
                </c:pt>
                <c:pt idx="1523">
                  <c:v>281</c:v>
                </c:pt>
                <c:pt idx="1524">
                  <c:v>281</c:v>
                </c:pt>
                <c:pt idx="1525">
                  <c:v>281</c:v>
                </c:pt>
                <c:pt idx="1526">
                  <c:v>282.00000000000102</c:v>
                </c:pt>
                <c:pt idx="1527">
                  <c:v>282.00000000000102</c:v>
                </c:pt>
                <c:pt idx="1528">
                  <c:v>284</c:v>
                </c:pt>
                <c:pt idx="1529">
                  <c:v>284</c:v>
                </c:pt>
                <c:pt idx="1530">
                  <c:v>285.00000000000102</c:v>
                </c:pt>
                <c:pt idx="1531">
                  <c:v>287</c:v>
                </c:pt>
                <c:pt idx="1532">
                  <c:v>287</c:v>
                </c:pt>
                <c:pt idx="1533">
                  <c:v>288.00000000000102</c:v>
                </c:pt>
                <c:pt idx="1534">
                  <c:v>288.00000000000102</c:v>
                </c:pt>
                <c:pt idx="1535">
                  <c:v>288.00000000000102</c:v>
                </c:pt>
                <c:pt idx="1536">
                  <c:v>289</c:v>
                </c:pt>
                <c:pt idx="1537">
                  <c:v>289</c:v>
                </c:pt>
                <c:pt idx="1538">
                  <c:v>290.00000000000102</c:v>
                </c:pt>
                <c:pt idx="1539">
                  <c:v>291</c:v>
                </c:pt>
                <c:pt idx="1540">
                  <c:v>291</c:v>
                </c:pt>
                <c:pt idx="1541">
                  <c:v>293.00000000000102</c:v>
                </c:pt>
                <c:pt idx="1542">
                  <c:v>293.00000000000102</c:v>
                </c:pt>
                <c:pt idx="1543">
                  <c:v>294</c:v>
                </c:pt>
                <c:pt idx="1544">
                  <c:v>296.00000000000102</c:v>
                </c:pt>
                <c:pt idx="1545">
                  <c:v>296.00000000000102</c:v>
                </c:pt>
                <c:pt idx="1546">
                  <c:v>299.00000000000102</c:v>
                </c:pt>
                <c:pt idx="1547">
                  <c:v>303</c:v>
                </c:pt>
                <c:pt idx="1548">
                  <c:v>305</c:v>
                </c:pt>
                <c:pt idx="1549">
                  <c:v>310.00000000000102</c:v>
                </c:pt>
                <c:pt idx="1550">
                  <c:v>313.00000000000102</c:v>
                </c:pt>
                <c:pt idx="1551">
                  <c:v>316</c:v>
                </c:pt>
                <c:pt idx="1552">
                  <c:v>317</c:v>
                </c:pt>
                <c:pt idx="1553">
                  <c:v>320</c:v>
                </c:pt>
                <c:pt idx="1554">
                  <c:v>320</c:v>
                </c:pt>
                <c:pt idx="1555">
                  <c:v>320</c:v>
                </c:pt>
                <c:pt idx="1556">
                  <c:v>320</c:v>
                </c:pt>
                <c:pt idx="1557">
                  <c:v>321.00000000000102</c:v>
                </c:pt>
                <c:pt idx="1558">
                  <c:v>321.00000000000102</c:v>
                </c:pt>
                <c:pt idx="1559">
                  <c:v>323</c:v>
                </c:pt>
                <c:pt idx="1560">
                  <c:v>325</c:v>
                </c:pt>
                <c:pt idx="1561">
                  <c:v>326.00000000000102</c:v>
                </c:pt>
                <c:pt idx="1562">
                  <c:v>328</c:v>
                </c:pt>
                <c:pt idx="1563">
                  <c:v>329.00000000000102</c:v>
                </c:pt>
                <c:pt idx="1564">
                  <c:v>329.00000000000102</c:v>
                </c:pt>
                <c:pt idx="1565">
                  <c:v>329.00000000000102</c:v>
                </c:pt>
                <c:pt idx="1566">
                  <c:v>326.00000000000102</c:v>
                </c:pt>
                <c:pt idx="1567">
                  <c:v>326.00000000000102</c:v>
                </c:pt>
                <c:pt idx="1568">
                  <c:v>326.00000000000102</c:v>
                </c:pt>
                <c:pt idx="1569">
                  <c:v>325</c:v>
                </c:pt>
                <c:pt idx="1570">
                  <c:v>325</c:v>
                </c:pt>
                <c:pt idx="1571">
                  <c:v>323</c:v>
                </c:pt>
                <c:pt idx="1572">
                  <c:v>322</c:v>
                </c:pt>
                <c:pt idx="1573">
                  <c:v>320</c:v>
                </c:pt>
                <c:pt idx="1574">
                  <c:v>320</c:v>
                </c:pt>
                <c:pt idx="1575">
                  <c:v>318.00000000000102</c:v>
                </c:pt>
                <c:pt idx="1576">
                  <c:v>318.00000000000102</c:v>
                </c:pt>
                <c:pt idx="1577">
                  <c:v>315.00000000000102</c:v>
                </c:pt>
                <c:pt idx="1578">
                  <c:v>315.00000000000102</c:v>
                </c:pt>
                <c:pt idx="1579">
                  <c:v>315.00000000000102</c:v>
                </c:pt>
                <c:pt idx="1580">
                  <c:v>313.00000000000102</c:v>
                </c:pt>
                <c:pt idx="1581">
                  <c:v>313.00000000000102</c:v>
                </c:pt>
                <c:pt idx="1582">
                  <c:v>311</c:v>
                </c:pt>
                <c:pt idx="1583">
                  <c:v>310.00000000000102</c:v>
                </c:pt>
                <c:pt idx="1584">
                  <c:v>318.00000000000102</c:v>
                </c:pt>
                <c:pt idx="1585">
                  <c:v>318.00000000000102</c:v>
                </c:pt>
                <c:pt idx="1586">
                  <c:v>318.00000000000102</c:v>
                </c:pt>
                <c:pt idx="1587">
                  <c:v>319</c:v>
                </c:pt>
                <c:pt idx="1588">
                  <c:v>319</c:v>
                </c:pt>
                <c:pt idx="1589">
                  <c:v>320</c:v>
                </c:pt>
                <c:pt idx="1590">
                  <c:v>320</c:v>
                </c:pt>
                <c:pt idx="1591">
                  <c:v>321.00000000000102</c:v>
                </c:pt>
                <c:pt idx="1592">
                  <c:v>321.00000000000102</c:v>
                </c:pt>
                <c:pt idx="1593">
                  <c:v>322</c:v>
                </c:pt>
                <c:pt idx="1594">
                  <c:v>322</c:v>
                </c:pt>
                <c:pt idx="1595">
                  <c:v>322</c:v>
                </c:pt>
                <c:pt idx="1596">
                  <c:v>323</c:v>
                </c:pt>
                <c:pt idx="1597">
                  <c:v>323</c:v>
                </c:pt>
                <c:pt idx="1598">
                  <c:v>323</c:v>
                </c:pt>
                <c:pt idx="1599">
                  <c:v>323</c:v>
                </c:pt>
                <c:pt idx="1600">
                  <c:v>323</c:v>
                </c:pt>
                <c:pt idx="1601">
                  <c:v>324.00000000000102</c:v>
                </c:pt>
                <c:pt idx="1602">
                  <c:v>324.00000000000102</c:v>
                </c:pt>
                <c:pt idx="1603">
                  <c:v>325</c:v>
                </c:pt>
                <c:pt idx="1604">
                  <c:v>325</c:v>
                </c:pt>
                <c:pt idx="1605">
                  <c:v>325</c:v>
                </c:pt>
                <c:pt idx="1606">
                  <c:v>326.00000000000102</c:v>
                </c:pt>
                <c:pt idx="1607">
                  <c:v>326.00000000000102</c:v>
                </c:pt>
                <c:pt idx="1608">
                  <c:v>326.00000000000102</c:v>
                </c:pt>
                <c:pt idx="1609">
                  <c:v>327</c:v>
                </c:pt>
                <c:pt idx="1610">
                  <c:v>327</c:v>
                </c:pt>
                <c:pt idx="1611">
                  <c:v>328</c:v>
                </c:pt>
                <c:pt idx="1612">
                  <c:v>329.00000000000102</c:v>
                </c:pt>
                <c:pt idx="1613">
                  <c:v>329.00000000000102</c:v>
                </c:pt>
                <c:pt idx="1614">
                  <c:v>329.00000000000102</c:v>
                </c:pt>
                <c:pt idx="1615">
                  <c:v>329.00000000000102</c:v>
                </c:pt>
                <c:pt idx="1616">
                  <c:v>328</c:v>
                </c:pt>
                <c:pt idx="1617">
                  <c:v>328</c:v>
                </c:pt>
                <c:pt idx="1618">
                  <c:v>327</c:v>
                </c:pt>
                <c:pt idx="1619">
                  <c:v>327</c:v>
                </c:pt>
                <c:pt idx="1620">
                  <c:v>325</c:v>
                </c:pt>
                <c:pt idx="1621">
                  <c:v>325</c:v>
                </c:pt>
                <c:pt idx="1622">
                  <c:v>324.00000000000102</c:v>
                </c:pt>
                <c:pt idx="1623">
                  <c:v>323</c:v>
                </c:pt>
                <c:pt idx="1624">
                  <c:v>312</c:v>
                </c:pt>
                <c:pt idx="1625">
                  <c:v>312</c:v>
                </c:pt>
                <c:pt idx="1626">
                  <c:v>309</c:v>
                </c:pt>
                <c:pt idx="1627">
                  <c:v>308</c:v>
                </c:pt>
                <c:pt idx="1628">
                  <c:v>307.00000000000102</c:v>
                </c:pt>
                <c:pt idx="1629">
                  <c:v>303</c:v>
                </c:pt>
                <c:pt idx="1630">
                  <c:v>300</c:v>
                </c:pt>
                <c:pt idx="1631">
                  <c:v>297</c:v>
                </c:pt>
                <c:pt idx="1632">
                  <c:v>294</c:v>
                </c:pt>
                <c:pt idx="1633">
                  <c:v>290.00000000000102</c:v>
                </c:pt>
                <c:pt idx="1634">
                  <c:v>288.00000000000102</c:v>
                </c:pt>
                <c:pt idx="1635">
                  <c:v>288.00000000000102</c:v>
                </c:pt>
                <c:pt idx="1636">
                  <c:v>284</c:v>
                </c:pt>
                <c:pt idx="1637">
                  <c:v>282.00000000000102</c:v>
                </c:pt>
                <c:pt idx="1638">
                  <c:v>278</c:v>
                </c:pt>
                <c:pt idx="1639">
                  <c:v>276.00000000000102</c:v>
                </c:pt>
                <c:pt idx="1640">
                  <c:v>270</c:v>
                </c:pt>
                <c:pt idx="1641">
                  <c:v>267</c:v>
                </c:pt>
                <c:pt idx="1642">
                  <c:v>263.00000000000102</c:v>
                </c:pt>
                <c:pt idx="1643">
                  <c:v>260.00000000000102</c:v>
                </c:pt>
                <c:pt idx="1644">
                  <c:v>262</c:v>
                </c:pt>
                <c:pt idx="1645">
                  <c:v>266</c:v>
                </c:pt>
                <c:pt idx="1646">
                  <c:v>270</c:v>
                </c:pt>
                <c:pt idx="1647">
                  <c:v>272</c:v>
                </c:pt>
                <c:pt idx="1648">
                  <c:v>272</c:v>
                </c:pt>
                <c:pt idx="1649">
                  <c:v>276.00000000000102</c:v>
                </c:pt>
                <c:pt idx="1650">
                  <c:v>279.00000000000102</c:v>
                </c:pt>
                <c:pt idx="1651">
                  <c:v>282.00000000000102</c:v>
                </c:pt>
                <c:pt idx="1652">
                  <c:v>285.00000000000102</c:v>
                </c:pt>
                <c:pt idx="1653">
                  <c:v>291</c:v>
                </c:pt>
                <c:pt idx="1654">
                  <c:v>292</c:v>
                </c:pt>
                <c:pt idx="1655">
                  <c:v>292</c:v>
                </c:pt>
                <c:pt idx="1656">
                  <c:v>294</c:v>
                </c:pt>
                <c:pt idx="1657">
                  <c:v>296.00000000000102</c:v>
                </c:pt>
                <c:pt idx="1658">
                  <c:v>296.00000000000102</c:v>
                </c:pt>
                <c:pt idx="1659">
                  <c:v>298</c:v>
                </c:pt>
                <c:pt idx="1660">
                  <c:v>300</c:v>
                </c:pt>
                <c:pt idx="1661">
                  <c:v>300</c:v>
                </c:pt>
                <c:pt idx="1662">
                  <c:v>301.00000000000102</c:v>
                </c:pt>
                <c:pt idx="1663">
                  <c:v>302</c:v>
                </c:pt>
                <c:pt idx="1664">
                  <c:v>303</c:v>
                </c:pt>
                <c:pt idx="1665">
                  <c:v>305</c:v>
                </c:pt>
                <c:pt idx="1666">
                  <c:v>305</c:v>
                </c:pt>
                <c:pt idx="1667">
                  <c:v>308</c:v>
                </c:pt>
                <c:pt idx="1668">
                  <c:v>309</c:v>
                </c:pt>
                <c:pt idx="1669">
                  <c:v>311</c:v>
                </c:pt>
                <c:pt idx="1670">
                  <c:v>311</c:v>
                </c:pt>
                <c:pt idx="1671">
                  <c:v>313.00000000000102</c:v>
                </c:pt>
                <c:pt idx="1672">
                  <c:v>313.00000000000102</c:v>
                </c:pt>
                <c:pt idx="1673">
                  <c:v>314</c:v>
                </c:pt>
                <c:pt idx="1674">
                  <c:v>317</c:v>
                </c:pt>
                <c:pt idx="1675">
                  <c:v>317</c:v>
                </c:pt>
                <c:pt idx="1676">
                  <c:v>318.00000000000102</c:v>
                </c:pt>
                <c:pt idx="1677">
                  <c:v>320</c:v>
                </c:pt>
                <c:pt idx="1678">
                  <c:v>323</c:v>
                </c:pt>
                <c:pt idx="1679">
                  <c:v>323</c:v>
                </c:pt>
                <c:pt idx="1680">
                  <c:v>325</c:v>
                </c:pt>
                <c:pt idx="1681">
                  <c:v>328</c:v>
                </c:pt>
                <c:pt idx="1682">
                  <c:v>328</c:v>
                </c:pt>
                <c:pt idx="1683">
                  <c:v>330</c:v>
                </c:pt>
                <c:pt idx="1684">
                  <c:v>333</c:v>
                </c:pt>
                <c:pt idx="1685">
                  <c:v>333</c:v>
                </c:pt>
                <c:pt idx="1686">
                  <c:v>334</c:v>
                </c:pt>
                <c:pt idx="1687">
                  <c:v>335.00000000000102</c:v>
                </c:pt>
                <c:pt idx="1688">
                  <c:v>337</c:v>
                </c:pt>
                <c:pt idx="1689">
                  <c:v>337</c:v>
                </c:pt>
                <c:pt idx="1690">
                  <c:v>337</c:v>
                </c:pt>
                <c:pt idx="1691">
                  <c:v>338.00000000000102</c:v>
                </c:pt>
                <c:pt idx="1692">
                  <c:v>339</c:v>
                </c:pt>
                <c:pt idx="1693">
                  <c:v>339</c:v>
                </c:pt>
                <c:pt idx="1694">
                  <c:v>339</c:v>
                </c:pt>
                <c:pt idx="1695">
                  <c:v>341</c:v>
                </c:pt>
                <c:pt idx="1696">
                  <c:v>343.00000000000102</c:v>
                </c:pt>
                <c:pt idx="1697">
                  <c:v>343.00000000000102</c:v>
                </c:pt>
                <c:pt idx="1698">
                  <c:v>344</c:v>
                </c:pt>
                <c:pt idx="1699">
                  <c:v>344</c:v>
                </c:pt>
                <c:pt idx="1700">
                  <c:v>346.00000000000102</c:v>
                </c:pt>
                <c:pt idx="1701">
                  <c:v>346.00000000000102</c:v>
                </c:pt>
                <c:pt idx="1702">
                  <c:v>346.00000000000102</c:v>
                </c:pt>
                <c:pt idx="1703">
                  <c:v>346.00000000000102</c:v>
                </c:pt>
                <c:pt idx="1704">
                  <c:v>328</c:v>
                </c:pt>
                <c:pt idx="1705">
                  <c:v>328</c:v>
                </c:pt>
                <c:pt idx="1706">
                  <c:v>330</c:v>
                </c:pt>
                <c:pt idx="1707">
                  <c:v>332.00000000000102</c:v>
                </c:pt>
                <c:pt idx="1708">
                  <c:v>332.00000000000102</c:v>
                </c:pt>
                <c:pt idx="1709">
                  <c:v>336</c:v>
                </c:pt>
                <c:pt idx="1710">
                  <c:v>337</c:v>
                </c:pt>
                <c:pt idx="1711">
                  <c:v>230</c:v>
                </c:pt>
                <c:pt idx="1712">
                  <c:v>232.00000000000099</c:v>
                </c:pt>
                <c:pt idx="1713">
                  <c:v>235.00000000000099</c:v>
                </c:pt>
                <c:pt idx="1714">
                  <c:v>240.00000000000099</c:v>
                </c:pt>
                <c:pt idx="1715">
                  <c:v>242</c:v>
                </c:pt>
                <c:pt idx="1716">
                  <c:v>245</c:v>
                </c:pt>
                <c:pt idx="1717">
                  <c:v>247</c:v>
                </c:pt>
                <c:pt idx="1718">
                  <c:v>247</c:v>
                </c:pt>
                <c:pt idx="1719">
                  <c:v>249.00000000000099</c:v>
                </c:pt>
                <c:pt idx="1720">
                  <c:v>252</c:v>
                </c:pt>
                <c:pt idx="1721">
                  <c:v>255</c:v>
                </c:pt>
                <c:pt idx="1722">
                  <c:v>258</c:v>
                </c:pt>
                <c:pt idx="1723">
                  <c:v>260.00000000000102</c:v>
                </c:pt>
                <c:pt idx="1724">
                  <c:v>261</c:v>
                </c:pt>
                <c:pt idx="1725">
                  <c:v>262</c:v>
                </c:pt>
                <c:pt idx="1726">
                  <c:v>262</c:v>
                </c:pt>
                <c:pt idx="1727">
                  <c:v>263.00000000000102</c:v>
                </c:pt>
                <c:pt idx="1728">
                  <c:v>264</c:v>
                </c:pt>
                <c:pt idx="1729">
                  <c:v>266</c:v>
                </c:pt>
                <c:pt idx="1730">
                  <c:v>267</c:v>
                </c:pt>
                <c:pt idx="1731">
                  <c:v>268.00000000000102</c:v>
                </c:pt>
                <c:pt idx="1732">
                  <c:v>268.00000000000102</c:v>
                </c:pt>
                <c:pt idx="1733">
                  <c:v>268.00000000000102</c:v>
                </c:pt>
                <c:pt idx="1734">
                  <c:v>269</c:v>
                </c:pt>
                <c:pt idx="1735">
                  <c:v>271.00000000000102</c:v>
                </c:pt>
                <c:pt idx="1736">
                  <c:v>274.00000000000102</c:v>
                </c:pt>
                <c:pt idx="1737">
                  <c:v>277</c:v>
                </c:pt>
                <c:pt idx="1738">
                  <c:v>280</c:v>
                </c:pt>
                <c:pt idx="1739">
                  <c:v>282.00000000000102</c:v>
                </c:pt>
                <c:pt idx="1740">
                  <c:v>285.00000000000102</c:v>
                </c:pt>
                <c:pt idx="1741">
                  <c:v>285.00000000000102</c:v>
                </c:pt>
                <c:pt idx="1742">
                  <c:v>287</c:v>
                </c:pt>
                <c:pt idx="1743">
                  <c:v>287</c:v>
                </c:pt>
                <c:pt idx="1744">
                  <c:v>288.00000000000102</c:v>
                </c:pt>
                <c:pt idx="1745">
                  <c:v>292</c:v>
                </c:pt>
                <c:pt idx="1746">
                  <c:v>294</c:v>
                </c:pt>
                <c:pt idx="1747">
                  <c:v>296.00000000000102</c:v>
                </c:pt>
                <c:pt idx="1748">
                  <c:v>296.00000000000102</c:v>
                </c:pt>
                <c:pt idx="1749">
                  <c:v>298</c:v>
                </c:pt>
                <c:pt idx="1750">
                  <c:v>300</c:v>
                </c:pt>
                <c:pt idx="1751">
                  <c:v>305</c:v>
                </c:pt>
                <c:pt idx="1752">
                  <c:v>308</c:v>
                </c:pt>
                <c:pt idx="1753">
                  <c:v>315.00000000000102</c:v>
                </c:pt>
                <c:pt idx="1754">
                  <c:v>321.00000000000102</c:v>
                </c:pt>
                <c:pt idx="1755">
                  <c:v>321.00000000000102</c:v>
                </c:pt>
                <c:pt idx="1756">
                  <c:v>321.00000000000102</c:v>
                </c:pt>
                <c:pt idx="1757">
                  <c:v>318.00000000000102</c:v>
                </c:pt>
                <c:pt idx="1758">
                  <c:v>318.00000000000102</c:v>
                </c:pt>
                <c:pt idx="1759">
                  <c:v>319</c:v>
                </c:pt>
                <c:pt idx="1760">
                  <c:v>320</c:v>
                </c:pt>
                <c:pt idx="1761">
                  <c:v>320</c:v>
                </c:pt>
                <c:pt idx="1762">
                  <c:v>320</c:v>
                </c:pt>
                <c:pt idx="1763">
                  <c:v>320</c:v>
                </c:pt>
                <c:pt idx="1764">
                  <c:v>322</c:v>
                </c:pt>
                <c:pt idx="1765">
                  <c:v>322</c:v>
                </c:pt>
                <c:pt idx="1766">
                  <c:v>322</c:v>
                </c:pt>
                <c:pt idx="1767">
                  <c:v>322</c:v>
                </c:pt>
                <c:pt idx="1768">
                  <c:v>322</c:v>
                </c:pt>
                <c:pt idx="1769">
                  <c:v>322</c:v>
                </c:pt>
                <c:pt idx="1770">
                  <c:v>321.00000000000102</c:v>
                </c:pt>
                <c:pt idx="1771">
                  <c:v>321.00000000000102</c:v>
                </c:pt>
                <c:pt idx="1772">
                  <c:v>320</c:v>
                </c:pt>
                <c:pt idx="1773">
                  <c:v>320</c:v>
                </c:pt>
                <c:pt idx="1774">
                  <c:v>320</c:v>
                </c:pt>
                <c:pt idx="1775">
                  <c:v>320</c:v>
                </c:pt>
                <c:pt idx="1776">
                  <c:v>320</c:v>
                </c:pt>
                <c:pt idx="1777">
                  <c:v>320</c:v>
                </c:pt>
                <c:pt idx="1778">
                  <c:v>320</c:v>
                </c:pt>
                <c:pt idx="1779">
                  <c:v>321.00000000000102</c:v>
                </c:pt>
                <c:pt idx="1780">
                  <c:v>321.00000000000102</c:v>
                </c:pt>
                <c:pt idx="1781">
                  <c:v>321.00000000000102</c:v>
                </c:pt>
                <c:pt idx="1782">
                  <c:v>321.00000000000102</c:v>
                </c:pt>
                <c:pt idx="1783">
                  <c:v>322</c:v>
                </c:pt>
                <c:pt idx="1784">
                  <c:v>322</c:v>
                </c:pt>
                <c:pt idx="1785">
                  <c:v>322</c:v>
                </c:pt>
                <c:pt idx="1786">
                  <c:v>322</c:v>
                </c:pt>
                <c:pt idx="1787">
                  <c:v>322</c:v>
                </c:pt>
                <c:pt idx="1788">
                  <c:v>323</c:v>
                </c:pt>
                <c:pt idx="1789">
                  <c:v>323</c:v>
                </c:pt>
                <c:pt idx="1790">
                  <c:v>323</c:v>
                </c:pt>
                <c:pt idx="1791">
                  <c:v>323</c:v>
                </c:pt>
                <c:pt idx="1792">
                  <c:v>324.00000000000102</c:v>
                </c:pt>
                <c:pt idx="1793">
                  <c:v>324.00000000000102</c:v>
                </c:pt>
                <c:pt idx="1794">
                  <c:v>324.00000000000102</c:v>
                </c:pt>
                <c:pt idx="1795">
                  <c:v>324.00000000000102</c:v>
                </c:pt>
                <c:pt idx="1796">
                  <c:v>324.00000000000102</c:v>
                </c:pt>
                <c:pt idx="1797">
                  <c:v>324.00000000000102</c:v>
                </c:pt>
                <c:pt idx="1798">
                  <c:v>323</c:v>
                </c:pt>
                <c:pt idx="1799">
                  <c:v>323</c:v>
                </c:pt>
                <c:pt idx="1800">
                  <c:v>323</c:v>
                </c:pt>
                <c:pt idx="1801">
                  <c:v>323</c:v>
                </c:pt>
                <c:pt idx="1802">
                  <c:v>323</c:v>
                </c:pt>
                <c:pt idx="1803">
                  <c:v>322</c:v>
                </c:pt>
                <c:pt idx="1804">
                  <c:v>322</c:v>
                </c:pt>
                <c:pt idx="1805">
                  <c:v>324.00000000000102</c:v>
                </c:pt>
                <c:pt idx="1806">
                  <c:v>324.00000000000102</c:v>
                </c:pt>
                <c:pt idx="1807">
                  <c:v>322</c:v>
                </c:pt>
                <c:pt idx="1808">
                  <c:v>322</c:v>
                </c:pt>
                <c:pt idx="1809">
                  <c:v>322</c:v>
                </c:pt>
                <c:pt idx="1810">
                  <c:v>323</c:v>
                </c:pt>
                <c:pt idx="1811">
                  <c:v>324.00000000000102</c:v>
                </c:pt>
                <c:pt idx="1812">
                  <c:v>325</c:v>
                </c:pt>
                <c:pt idx="1813">
                  <c:v>325</c:v>
                </c:pt>
                <c:pt idx="1814">
                  <c:v>325</c:v>
                </c:pt>
                <c:pt idx="1815">
                  <c:v>322</c:v>
                </c:pt>
                <c:pt idx="1816">
                  <c:v>318.00000000000102</c:v>
                </c:pt>
                <c:pt idx="1817">
                  <c:v>318.00000000000102</c:v>
                </c:pt>
                <c:pt idx="1818">
                  <c:v>315.00000000000102</c:v>
                </c:pt>
                <c:pt idx="1819">
                  <c:v>312</c:v>
                </c:pt>
                <c:pt idx="1820">
                  <c:v>308</c:v>
                </c:pt>
                <c:pt idx="1821">
                  <c:v>304.00000000000102</c:v>
                </c:pt>
                <c:pt idx="1822">
                  <c:v>300</c:v>
                </c:pt>
                <c:pt idx="1823">
                  <c:v>296.00000000000102</c:v>
                </c:pt>
                <c:pt idx="1824">
                  <c:v>296.00000000000102</c:v>
                </c:pt>
                <c:pt idx="1825">
                  <c:v>297</c:v>
                </c:pt>
                <c:pt idx="1826">
                  <c:v>300</c:v>
                </c:pt>
                <c:pt idx="1827">
                  <c:v>300</c:v>
                </c:pt>
                <c:pt idx="1828">
                  <c:v>302</c:v>
                </c:pt>
                <c:pt idx="1829">
                  <c:v>303</c:v>
                </c:pt>
                <c:pt idx="1830">
                  <c:v>305</c:v>
                </c:pt>
                <c:pt idx="1831">
                  <c:v>306</c:v>
                </c:pt>
                <c:pt idx="1832">
                  <c:v>307.00000000000102</c:v>
                </c:pt>
                <c:pt idx="1833">
                  <c:v>309</c:v>
                </c:pt>
                <c:pt idx="1834">
                  <c:v>309</c:v>
                </c:pt>
                <c:pt idx="1835">
                  <c:v>308</c:v>
                </c:pt>
                <c:pt idx="1836">
                  <c:v>308</c:v>
                </c:pt>
                <c:pt idx="1837">
                  <c:v>307.00000000000102</c:v>
                </c:pt>
                <c:pt idx="1838">
                  <c:v>306</c:v>
                </c:pt>
                <c:pt idx="1839">
                  <c:v>304.00000000000102</c:v>
                </c:pt>
                <c:pt idx="1840">
                  <c:v>304.00000000000102</c:v>
                </c:pt>
                <c:pt idx="1841">
                  <c:v>303</c:v>
                </c:pt>
                <c:pt idx="1842">
                  <c:v>303</c:v>
                </c:pt>
                <c:pt idx="1843">
                  <c:v>302</c:v>
                </c:pt>
                <c:pt idx="1844">
                  <c:v>300</c:v>
                </c:pt>
                <c:pt idx="1845">
                  <c:v>299.00000000000102</c:v>
                </c:pt>
                <c:pt idx="1846">
                  <c:v>297</c:v>
                </c:pt>
                <c:pt idx="1847">
                  <c:v>297</c:v>
                </c:pt>
                <c:pt idx="1848">
                  <c:v>294</c:v>
                </c:pt>
                <c:pt idx="1849">
                  <c:v>292</c:v>
                </c:pt>
                <c:pt idx="1850">
                  <c:v>287</c:v>
                </c:pt>
                <c:pt idx="1851">
                  <c:v>285.00000000000102</c:v>
                </c:pt>
                <c:pt idx="1852">
                  <c:v>283</c:v>
                </c:pt>
                <c:pt idx="1853">
                  <c:v>282.00000000000102</c:v>
                </c:pt>
                <c:pt idx="1854">
                  <c:v>284</c:v>
                </c:pt>
                <c:pt idx="1855">
                  <c:v>285.00000000000102</c:v>
                </c:pt>
                <c:pt idx="1856">
                  <c:v>288.00000000000102</c:v>
                </c:pt>
                <c:pt idx="1857">
                  <c:v>288.00000000000102</c:v>
                </c:pt>
                <c:pt idx="1858">
                  <c:v>290.00000000000102</c:v>
                </c:pt>
                <c:pt idx="1859">
                  <c:v>292</c:v>
                </c:pt>
                <c:pt idx="1860">
                  <c:v>293.00000000000102</c:v>
                </c:pt>
                <c:pt idx="1861">
                  <c:v>295</c:v>
                </c:pt>
                <c:pt idx="1862">
                  <c:v>297</c:v>
                </c:pt>
                <c:pt idx="1863">
                  <c:v>298</c:v>
                </c:pt>
                <c:pt idx="1864">
                  <c:v>298</c:v>
                </c:pt>
                <c:pt idx="1865">
                  <c:v>298</c:v>
                </c:pt>
                <c:pt idx="1866">
                  <c:v>301.00000000000102</c:v>
                </c:pt>
                <c:pt idx="1867">
                  <c:v>303</c:v>
                </c:pt>
                <c:pt idx="1868">
                  <c:v>305</c:v>
                </c:pt>
                <c:pt idx="1869">
                  <c:v>309</c:v>
                </c:pt>
                <c:pt idx="1870">
                  <c:v>312</c:v>
                </c:pt>
                <c:pt idx="1871">
                  <c:v>314</c:v>
                </c:pt>
                <c:pt idx="1872">
                  <c:v>316</c:v>
                </c:pt>
                <c:pt idx="1873">
                  <c:v>318.00000000000102</c:v>
                </c:pt>
                <c:pt idx="1874">
                  <c:v>318.00000000000102</c:v>
                </c:pt>
                <c:pt idx="1875">
                  <c:v>318.00000000000102</c:v>
                </c:pt>
                <c:pt idx="1876">
                  <c:v>320</c:v>
                </c:pt>
                <c:pt idx="1877">
                  <c:v>320</c:v>
                </c:pt>
                <c:pt idx="1878">
                  <c:v>321.00000000000102</c:v>
                </c:pt>
                <c:pt idx="1879">
                  <c:v>321.00000000000102</c:v>
                </c:pt>
                <c:pt idx="1880">
                  <c:v>322</c:v>
                </c:pt>
                <c:pt idx="1881">
                  <c:v>322</c:v>
                </c:pt>
                <c:pt idx="1882">
                  <c:v>322</c:v>
                </c:pt>
                <c:pt idx="1883">
                  <c:v>323</c:v>
                </c:pt>
                <c:pt idx="1884">
                  <c:v>323</c:v>
                </c:pt>
                <c:pt idx="1885">
                  <c:v>323</c:v>
                </c:pt>
                <c:pt idx="1886">
                  <c:v>323</c:v>
                </c:pt>
                <c:pt idx="1887">
                  <c:v>323</c:v>
                </c:pt>
                <c:pt idx="1888">
                  <c:v>323</c:v>
                </c:pt>
                <c:pt idx="1889">
                  <c:v>325</c:v>
                </c:pt>
                <c:pt idx="1890">
                  <c:v>325</c:v>
                </c:pt>
                <c:pt idx="1891">
                  <c:v>330</c:v>
                </c:pt>
                <c:pt idx="1892">
                  <c:v>330</c:v>
                </c:pt>
                <c:pt idx="1893">
                  <c:v>328</c:v>
                </c:pt>
                <c:pt idx="1894">
                  <c:v>328</c:v>
                </c:pt>
                <c:pt idx="1895">
                  <c:v>327</c:v>
                </c:pt>
                <c:pt idx="1896">
                  <c:v>327</c:v>
                </c:pt>
                <c:pt idx="1897">
                  <c:v>327</c:v>
                </c:pt>
                <c:pt idx="1898">
                  <c:v>328</c:v>
                </c:pt>
                <c:pt idx="1899">
                  <c:v>328</c:v>
                </c:pt>
                <c:pt idx="1900">
                  <c:v>328</c:v>
                </c:pt>
                <c:pt idx="1901">
                  <c:v>329.00000000000102</c:v>
                </c:pt>
                <c:pt idx="1902">
                  <c:v>329.00000000000102</c:v>
                </c:pt>
                <c:pt idx="1903">
                  <c:v>330</c:v>
                </c:pt>
                <c:pt idx="1904">
                  <c:v>330</c:v>
                </c:pt>
                <c:pt idx="1905">
                  <c:v>331</c:v>
                </c:pt>
                <c:pt idx="1906">
                  <c:v>328</c:v>
                </c:pt>
                <c:pt idx="1907">
                  <c:v>326.00000000000102</c:v>
                </c:pt>
                <c:pt idx="1908">
                  <c:v>326.00000000000102</c:v>
                </c:pt>
                <c:pt idx="1909">
                  <c:v>322</c:v>
                </c:pt>
                <c:pt idx="1910">
                  <c:v>320</c:v>
                </c:pt>
                <c:pt idx="1911">
                  <c:v>311</c:v>
                </c:pt>
                <c:pt idx="1912">
                  <c:v>312</c:v>
                </c:pt>
                <c:pt idx="1913">
                  <c:v>314</c:v>
                </c:pt>
                <c:pt idx="1914">
                  <c:v>315.00000000000102</c:v>
                </c:pt>
                <c:pt idx="1915">
                  <c:v>316</c:v>
                </c:pt>
                <c:pt idx="1916">
                  <c:v>316</c:v>
                </c:pt>
                <c:pt idx="1917">
                  <c:v>316</c:v>
                </c:pt>
                <c:pt idx="1918">
                  <c:v>316</c:v>
                </c:pt>
                <c:pt idx="1919">
                  <c:v>313.00000000000102</c:v>
                </c:pt>
                <c:pt idx="1920">
                  <c:v>313.00000000000102</c:v>
                </c:pt>
                <c:pt idx="1921">
                  <c:v>317</c:v>
                </c:pt>
                <c:pt idx="1922">
                  <c:v>325</c:v>
                </c:pt>
                <c:pt idx="1923">
                  <c:v>323</c:v>
                </c:pt>
                <c:pt idx="1924">
                  <c:v>322</c:v>
                </c:pt>
                <c:pt idx="1925">
                  <c:v>320</c:v>
                </c:pt>
                <c:pt idx="1926">
                  <c:v>319</c:v>
                </c:pt>
                <c:pt idx="1927">
                  <c:v>316</c:v>
                </c:pt>
                <c:pt idx="1928">
                  <c:v>314</c:v>
                </c:pt>
                <c:pt idx="1929">
                  <c:v>311</c:v>
                </c:pt>
                <c:pt idx="1930">
                  <c:v>310.00000000000102</c:v>
                </c:pt>
                <c:pt idx="1931">
                  <c:v>308</c:v>
                </c:pt>
                <c:pt idx="1932">
                  <c:v>307.00000000000102</c:v>
                </c:pt>
                <c:pt idx="1933">
                  <c:v>306</c:v>
                </c:pt>
                <c:pt idx="1934">
                  <c:v>305</c:v>
                </c:pt>
                <c:pt idx="1935">
                  <c:v>304.00000000000102</c:v>
                </c:pt>
                <c:pt idx="1936">
                  <c:v>304.00000000000102</c:v>
                </c:pt>
                <c:pt idx="1937">
                  <c:v>304.00000000000102</c:v>
                </c:pt>
                <c:pt idx="1938">
                  <c:v>304.00000000000102</c:v>
                </c:pt>
                <c:pt idx="1939">
                  <c:v>305</c:v>
                </c:pt>
                <c:pt idx="1940">
                  <c:v>305</c:v>
                </c:pt>
                <c:pt idx="1941">
                  <c:v>306</c:v>
                </c:pt>
                <c:pt idx="1942">
                  <c:v>307.00000000000102</c:v>
                </c:pt>
                <c:pt idx="1943">
                  <c:v>307.00000000000102</c:v>
                </c:pt>
                <c:pt idx="1944">
                  <c:v>308</c:v>
                </c:pt>
                <c:pt idx="1945">
                  <c:v>309</c:v>
                </c:pt>
                <c:pt idx="1946">
                  <c:v>309</c:v>
                </c:pt>
                <c:pt idx="1947">
                  <c:v>306</c:v>
                </c:pt>
                <c:pt idx="1948">
                  <c:v>306</c:v>
                </c:pt>
                <c:pt idx="1949">
                  <c:v>304.00000000000102</c:v>
                </c:pt>
                <c:pt idx="1950">
                  <c:v>302</c:v>
                </c:pt>
                <c:pt idx="1951">
                  <c:v>301.00000000000102</c:v>
                </c:pt>
                <c:pt idx="1952">
                  <c:v>298</c:v>
                </c:pt>
                <c:pt idx="1953">
                  <c:v>297</c:v>
                </c:pt>
                <c:pt idx="1954">
                  <c:v>295</c:v>
                </c:pt>
                <c:pt idx="1955">
                  <c:v>293.00000000000102</c:v>
                </c:pt>
                <c:pt idx="1956">
                  <c:v>293.00000000000102</c:v>
                </c:pt>
                <c:pt idx="1957">
                  <c:v>294</c:v>
                </c:pt>
                <c:pt idx="1958">
                  <c:v>295</c:v>
                </c:pt>
                <c:pt idx="1959">
                  <c:v>297</c:v>
                </c:pt>
                <c:pt idx="1960">
                  <c:v>298</c:v>
                </c:pt>
                <c:pt idx="1961">
                  <c:v>299.00000000000102</c:v>
                </c:pt>
                <c:pt idx="1962">
                  <c:v>301.00000000000102</c:v>
                </c:pt>
                <c:pt idx="1963">
                  <c:v>302</c:v>
                </c:pt>
                <c:pt idx="1964">
                  <c:v>302</c:v>
                </c:pt>
                <c:pt idx="1965">
                  <c:v>302</c:v>
                </c:pt>
                <c:pt idx="1966">
                  <c:v>305</c:v>
                </c:pt>
                <c:pt idx="1967">
                  <c:v>307.00000000000102</c:v>
                </c:pt>
                <c:pt idx="1968">
                  <c:v>307.00000000000102</c:v>
                </c:pt>
                <c:pt idx="1969">
                  <c:v>310.00000000000102</c:v>
                </c:pt>
                <c:pt idx="1970">
                  <c:v>312</c:v>
                </c:pt>
                <c:pt idx="1971">
                  <c:v>314</c:v>
                </c:pt>
                <c:pt idx="1972">
                  <c:v>316</c:v>
                </c:pt>
                <c:pt idx="1973">
                  <c:v>320</c:v>
                </c:pt>
                <c:pt idx="1974">
                  <c:v>325</c:v>
                </c:pt>
                <c:pt idx="1975">
                  <c:v>325</c:v>
                </c:pt>
                <c:pt idx="1976">
                  <c:v>325</c:v>
                </c:pt>
                <c:pt idx="1977">
                  <c:v>327</c:v>
                </c:pt>
                <c:pt idx="1978">
                  <c:v>327</c:v>
                </c:pt>
                <c:pt idx="1979">
                  <c:v>328</c:v>
                </c:pt>
                <c:pt idx="1980">
                  <c:v>330</c:v>
                </c:pt>
                <c:pt idx="1981">
                  <c:v>331</c:v>
                </c:pt>
                <c:pt idx="1982">
                  <c:v>331</c:v>
                </c:pt>
                <c:pt idx="1983">
                  <c:v>332.00000000000102</c:v>
                </c:pt>
                <c:pt idx="1984">
                  <c:v>334</c:v>
                </c:pt>
                <c:pt idx="1985">
                  <c:v>334</c:v>
                </c:pt>
                <c:pt idx="1986">
                  <c:v>334</c:v>
                </c:pt>
                <c:pt idx="1987">
                  <c:v>336</c:v>
                </c:pt>
                <c:pt idx="1988">
                  <c:v>338.00000000000102</c:v>
                </c:pt>
                <c:pt idx="1989">
                  <c:v>339</c:v>
                </c:pt>
                <c:pt idx="1990">
                  <c:v>344</c:v>
                </c:pt>
                <c:pt idx="1991">
                  <c:v>344</c:v>
                </c:pt>
                <c:pt idx="1992">
                  <c:v>342</c:v>
                </c:pt>
                <c:pt idx="1993">
                  <c:v>341</c:v>
                </c:pt>
                <c:pt idx="1994">
                  <c:v>339</c:v>
                </c:pt>
                <c:pt idx="1995">
                  <c:v>338.00000000000102</c:v>
                </c:pt>
                <c:pt idx="1996">
                  <c:v>336</c:v>
                </c:pt>
                <c:pt idx="1997">
                  <c:v>336</c:v>
                </c:pt>
                <c:pt idx="1998">
                  <c:v>334</c:v>
                </c:pt>
                <c:pt idx="1999">
                  <c:v>332.00000000000102</c:v>
                </c:pt>
                <c:pt idx="2000">
                  <c:v>332.00000000000102</c:v>
                </c:pt>
                <c:pt idx="2001">
                  <c:v>332.00000000000102</c:v>
                </c:pt>
                <c:pt idx="2002">
                  <c:v>332.00000000000102</c:v>
                </c:pt>
                <c:pt idx="2003">
                  <c:v>332.00000000000102</c:v>
                </c:pt>
                <c:pt idx="2004">
                  <c:v>332.00000000000102</c:v>
                </c:pt>
                <c:pt idx="2005">
                  <c:v>331</c:v>
                </c:pt>
                <c:pt idx="2006">
                  <c:v>331</c:v>
                </c:pt>
                <c:pt idx="2007">
                  <c:v>331</c:v>
                </c:pt>
                <c:pt idx="2008">
                  <c:v>330</c:v>
                </c:pt>
                <c:pt idx="2009">
                  <c:v>330</c:v>
                </c:pt>
                <c:pt idx="2010">
                  <c:v>332.00000000000102</c:v>
                </c:pt>
                <c:pt idx="2011">
                  <c:v>330</c:v>
                </c:pt>
                <c:pt idx="2012">
                  <c:v>330</c:v>
                </c:pt>
                <c:pt idx="2013">
                  <c:v>328</c:v>
                </c:pt>
                <c:pt idx="2014">
                  <c:v>324.00000000000102</c:v>
                </c:pt>
                <c:pt idx="2015">
                  <c:v>322</c:v>
                </c:pt>
                <c:pt idx="2016">
                  <c:v>322</c:v>
                </c:pt>
                <c:pt idx="2017">
                  <c:v>320</c:v>
                </c:pt>
                <c:pt idx="2018">
                  <c:v>318.00000000000102</c:v>
                </c:pt>
                <c:pt idx="2019">
                  <c:v>317</c:v>
                </c:pt>
                <c:pt idx="2020">
                  <c:v>322</c:v>
                </c:pt>
                <c:pt idx="2021">
                  <c:v>322</c:v>
                </c:pt>
                <c:pt idx="2022">
                  <c:v>313.00000000000102</c:v>
                </c:pt>
                <c:pt idx="2023">
                  <c:v>313.00000000000102</c:v>
                </c:pt>
                <c:pt idx="2024">
                  <c:v>312</c:v>
                </c:pt>
                <c:pt idx="2025">
                  <c:v>312</c:v>
                </c:pt>
                <c:pt idx="2026">
                  <c:v>312</c:v>
                </c:pt>
                <c:pt idx="2027">
                  <c:v>310.00000000000102</c:v>
                </c:pt>
                <c:pt idx="2028">
                  <c:v>309</c:v>
                </c:pt>
                <c:pt idx="2029">
                  <c:v>307.00000000000102</c:v>
                </c:pt>
                <c:pt idx="2030">
                  <c:v>305</c:v>
                </c:pt>
                <c:pt idx="2031">
                  <c:v>302</c:v>
                </c:pt>
                <c:pt idx="2032">
                  <c:v>302</c:v>
                </c:pt>
                <c:pt idx="2033">
                  <c:v>301.00000000000102</c:v>
                </c:pt>
                <c:pt idx="2034">
                  <c:v>300</c:v>
                </c:pt>
                <c:pt idx="2035">
                  <c:v>298</c:v>
                </c:pt>
                <c:pt idx="2036">
                  <c:v>295</c:v>
                </c:pt>
                <c:pt idx="2037">
                  <c:v>295</c:v>
                </c:pt>
                <c:pt idx="2038">
                  <c:v>294</c:v>
                </c:pt>
                <c:pt idx="2039">
                  <c:v>290.00000000000102</c:v>
                </c:pt>
                <c:pt idx="2040">
                  <c:v>289</c:v>
                </c:pt>
                <c:pt idx="2041">
                  <c:v>285.00000000000102</c:v>
                </c:pt>
                <c:pt idx="2042">
                  <c:v>285.00000000000102</c:v>
                </c:pt>
                <c:pt idx="2043">
                  <c:v>283</c:v>
                </c:pt>
                <c:pt idx="2044">
                  <c:v>281</c:v>
                </c:pt>
                <c:pt idx="2045">
                  <c:v>280</c:v>
                </c:pt>
                <c:pt idx="2046">
                  <c:v>278</c:v>
                </c:pt>
                <c:pt idx="2047">
                  <c:v>275</c:v>
                </c:pt>
                <c:pt idx="2048">
                  <c:v>273</c:v>
                </c:pt>
                <c:pt idx="2049">
                  <c:v>271.00000000000102</c:v>
                </c:pt>
                <c:pt idx="2050">
                  <c:v>271.00000000000102</c:v>
                </c:pt>
                <c:pt idx="2051">
                  <c:v>271.00000000000102</c:v>
                </c:pt>
                <c:pt idx="2052">
                  <c:v>272</c:v>
                </c:pt>
                <c:pt idx="2053">
                  <c:v>271.00000000000102</c:v>
                </c:pt>
                <c:pt idx="2054">
                  <c:v>270</c:v>
                </c:pt>
                <c:pt idx="2055">
                  <c:v>269</c:v>
                </c:pt>
                <c:pt idx="2056">
                  <c:v>269</c:v>
                </c:pt>
                <c:pt idx="2057">
                  <c:v>270</c:v>
                </c:pt>
                <c:pt idx="2058">
                  <c:v>271.00000000000102</c:v>
                </c:pt>
                <c:pt idx="2059">
                  <c:v>271.00000000000102</c:v>
                </c:pt>
                <c:pt idx="2060">
                  <c:v>273</c:v>
                </c:pt>
                <c:pt idx="2061">
                  <c:v>274.00000000000102</c:v>
                </c:pt>
                <c:pt idx="2062">
                  <c:v>276.00000000000102</c:v>
                </c:pt>
                <c:pt idx="2063">
                  <c:v>280</c:v>
                </c:pt>
                <c:pt idx="2064">
                  <c:v>282.00000000000102</c:v>
                </c:pt>
                <c:pt idx="2065">
                  <c:v>285.00000000000102</c:v>
                </c:pt>
                <c:pt idx="2066">
                  <c:v>285.00000000000102</c:v>
                </c:pt>
                <c:pt idx="2067">
                  <c:v>286</c:v>
                </c:pt>
                <c:pt idx="2068">
                  <c:v>286</c:v>
                </c:pt>
                <c:pt idx="2069">
                  <c:v>286</c:v>
                </c:pt>
                <c:pt idx="2070">
                  <c:v>307.00000000000102</c:v>
                </c:pt>
                <c:pt idx="2071">
                  <c:v>307.00000000000102</c:v>
                </c:pt>
                <c:pt idx="2072">
                  <c:v>308</c:v>
                </c:pt>
                <c:pt idx="2073">
                  <c:v>308</c:v>
                </c:pt>
                <c:pt idx="2074">
                  <c:v>308</c:v>
                </c:pt>
                <c:pt idx="2075">
                  <c:v>310.00000000000102</c:v>
                </c:pt>
                <c:pt idx="2076">
                  <c:v>310.00000000000102</c:v>
                </c:pt>
                <c:pt idx="2077">
                  <c:v>311</c:v>
                </c:pt>
                <c:pt idx="2078">
                  <c:v>311</c:v>
                </c:pt>
                <c:pt idx="2079">
                  <c:v>312</c:v>
                </c:pt>
                <c:pt idx="2080">
                  <c:v>312</c:v>
                </c:pt>
                <c:pt idx="2081">
                  <c:v>312</c:v>
                </c:pt>
                <c:pt idx="2082">
                  <c:v>313.00000000000102</c:v>
                </c:pt>
                <c:pt idx="2083">
                  <c:v>314</c:v>
                </c:pt>
                <c:pt idx="2084">
                  <c:v>315.00000000000102</c:v>
                </c:pt>
                <c:pt idx="2085">
                  <c:v>317</c:v>
                </c:pt>
                <c:pt idx="2086">
                  <c:v>317</c:v>
                </c:pt>
                <c:pt idx="2087">
                  <c:v>318.00000000000102</c:v>
                </c:pt>
                <c:pt idx="2088">
                  <c:v>319</c:v>
                </c:pt>
                <c:pt idx="2089">
                  <c:v>320</c:v>
                </c:pt>
                <c:pt idx="2090">
                  <c:v>318.00000000000102</c:v>
                </c:pt>
                <c:pt idx="2091">
                  <c:v>318.00000000000102</c:v>
                </c:pt>
                <c:pt idx="2092">
                  <c:v>315.00000000000102</c:v>
                </c:pt>
                <c:pt idx="2093">
                  <c:v>312</c:v>
                </c:pt>
                <c:pt idx="2094">
                  <c:v>312</c:v>
                </c:pt>
                <c:pt idx="2095">
                  <c:v>310.00000000000102</c:v>
                </c:pt>
                <c:pt idx="2096">
                  <c:v>309</c:v>
                </c:pt>
                <c:pt idx="2097">
                  <c:v>308</c:v>
                </c:pt>
                <c:pt idx="2098">
                  <c:v>307.00000000000102</c:v>
                </c:pt>
                <c:pt idx="2099">
                  <c:v>306</c:v>
                </c:pt>
                <c:pt idx="2100">
                  <c:v>308</c:v>
                </c:pt>
                <c:pt idx="2101">
                  <c:v>308</c:v>
                </c:pt>
                <c:pt idx="2102">
                  <c:v>309</c:v>
                </c:pt>
                <c:pt idx="2103">
                  <c:v>309</c:v>
                </c:pt>
                <c:pt idx="2104">
                  <c:v>309</c:v>
                </c:pt>
                <c:pt idx="2105">
                  <c:v>310.00000000000102</c:v>
                </c:pt>
                <c:pt idx="2106">
                  <c:v>310.00000000000102</c:v>
                </c:pt>
                <c:pt idx="2107">
                  <c:v>310.00000000000102</c:v>
                </c:pt>
                <c:pt idx="2108">
                  <c:v>311</c:v>
                </c:pt>
                <c:pt idx="2109">
                  <c:v>312</c:v>
                </c:pt>
                <c:pt idx="2110">
                  <c:v>308</c:v>
                </c:pt>
                <c:pt idx="2111">
                  <c:v>306</c:v>
                </c:pt>
                <c:pt idx="2112">
                  <c:v>304.00000000000102</c:v>
                </c:pt>
                <c:pt idx="2113">
                  <c:v>304.00000000000102</c:v>
                </c:pt>
                <c:pt idx="2114">
                  <c:v>301.00000000000102</c:v>
                </c:pt>
                <c:pt idx="2115">
                  <c:v>299.00000000000102</c:v>
                </c:pt>
                <c:pt idx="2116">
                  <c:v>298</c:v>
                </c:pt>
                <c:pt idx="2117">
                  <c:v>296.00000000000102</c:v>
                </c:pt>
                <c:pt idx="2118">
                  <c:v>293.00000000000102</c:v>
                </c:pt>
                <c:pt idx="2119">
                  <c:v>290.00000000000102</c:v>
                </c:pt>
                <c:pt idx="2120">
                  <c:v>290.00000000000102</c:v>
                </c:pt>
                <c:pt idx="2121">
                  <c:v>288.00000000000102</c:v>
                </c:pt>
                <c:pt idx="2122">
                  <c:v>289</c:v>
                </c:pt>
                <c:pt idx="2123">
                  <c:v>287</c:v>
                </c:pt>
                <c:pt idx="2124">
                  <c:v>287</c:v>
                </c:pt>
                <c:pt idx="2125">
                  <c:v>286</c:v>
                </c:pt>
                <c:pt idx="2126">
                  <c:v>285.00000000000102</c:v>
                </c:pt>
                <c:pt idx="2127">
                  <c:v>286</c:v>
                </c:pt>
                <c:pt idx="2128">
                  <c:v>285.00000000000102</c:v>
                </c:pt>
                <c:pt idx="2129">
                  <c:v>285.00000000000102</c:v>
                </c:pt>
                <c:pt idx="2130">
                  <c:v>286</c:v>
                </c:pt>
                <c:pt idx="2131">
                  <c:v>286</c:v>
                </c:pt>
                <c:pt idx="2132">
                  <c:v>286</c:v>
                </c:pt>
                <c:pt idx="2133">
                  <c:v>287</c:v>
                </c:pt>
                <c:pt idx="2134">
                  <c:v>290.00000000000102</c:v>
                </c:pt>
                <c:pt idx="2135">
                  <c:v>291</c:v>
                </c:pt>
                <c:pt idx="2136">
                  <c:v>292</c:v>
                </c:pt>
                <c:pt idx="2137">
                  <c:v>294</c:v>
                </c:pt>
                <c:pt idx="2138">
                  <c:v>294</c:v>
                </c:pt>
                <c:pt idx="2139">
                  <c:v>295</c:v>
                </c:pt>
                <c:pt idx="2140">
                  <c:v>295</c:v>
                </c:pt>
                <c:pt idx="2141">
                  <c:v>295</c:v>
                </c:pt>
                <c:pt idx="2142">
                  <c:v>295</c:v>
                </c:pt>
                <c:pt idx="2143">
                  <c:v>296.00000000000102</c:v>
                </c:pt>
                <c:pt idx="2144">
                  <c:v>296.00000000000102</c:v>
                </c:pt>
                <c:pt idx="2145">
                  <c:v>296.00000000000102</c:v>
                </c:pt>
                <c:pt idx="2146">
                  <c:v>296.00000000000102</c:v>
                </c:pt>
                <c:pt idx="2147">
                  <c:v>297</c:v>
                </c:pt>
                <c:pt idx="2148">
                  <c:v>296.00000000000102</c:v>
                </c:pt>
                <c:pt idx="2149">
                  <c:v>296.00000000000102</c:v>
                </c:pt>
                <c:pt idx="2150">
                  <c:v>295</c:v>
                </c:pt>
                <c:pt idx="2151">
                  <c:v>296.00000000000102</c:v>
                </c:pt>
                <c:pt idx="2152">
                  <c:v>296.00000000000102</c:v>
                </c:pt>
                <c:pt idx="2153">
                  <c:v>296.00000000000102</c:v>
                </c:pt>
                <c:pt idx="2154">
                  <c:v>297</c:v>
                </c:pt>
                <c:pt idx="2155">
                  <c:v>299.00000000000102</c:v>
                </c:pt>
                <c:pt idx="2156">
                  <c:v>299.00000000000102</c:v>
                </c:pt>
                <c:pt idx="2157">
                  <c:v>300</c:v>
                </c:pt>
                <c:pt idx="2158">
                  <c:v>302</c:v>
                </c:pt>
                <c:pt idx="2159">
                  <c:v>304.00000000000102</c:v>
                </c:pt>
                <c:pt idx="2160">
                  <c:v>306</c:v>
                </c:pt>
                <c:pt idx="2161">
                  <c:v>307.00000000000102</c:v>
                </c:pt>
                <c:pt idx="2162">
                  <c:v>309</c:v>
                </c:pt>
                <c:pt idx="2163">
                  <c:v>312</c:v>
                </c:pt>
                <c:pt idx="2164">
                  <c:v>313.00000000000102</c:v>
                </c:pt>
                <c:pt idx="2165">
                  <c:v>315.00000000000102</c:v>
                </c:pt>
                <c:pt idx="2166">
                  <c:v>316</c:v>
                </c:pt>
                <c:pt idx="2167">
                  <c:v>317</c:v>
                </c:pt>
                <c:pt idx="2168">
                  <c:v>318.00000000000102</c:v>
                </c:pt>
                <c:pt idx="2169">
                  <c:v>320</c:v>
                </c:pt>
                <c:pt idx="2170">
                  <c:v>325</c:v>
                </c:pt>
                <c:pt idx="2171">
                  <c:v>327</c:v>
                </c:pt>
                <c:pt idx="2172">
                  <c:v>327</c:v>
                </c:pt>
                <c:pt idx="2173">
                  <c:v>328</c:v>
                </c:pt>
                <c:pt idx="2174">
                  <c:v>330</c:v>
                </c:pt>
                <c:pt idx="2175">
                  <c:v>333</c:v>
                </c:pt>
                <c:pt idx="2176">
                  <c:v>336</c:v>
                </c:pt>
                <c:pt idx="2177">
                  <c:v>340.00000000000102</c:v>
                </c:pt>
                <c:pt idx="2178">
                  <c:v>343.00000000000102</c:v>
                </c:pt>
                <c:pt idx="2179">
                  <c:v>348</c:v>
                </c:pt>
                <c:pt idx="2180">
                  <c:v>348</c:v>
                </c:pt>
                <c:pt idx="2181">
                  <c:v>349.00000000000102</c:v>
                </c:pt>
                <c:pt idx="2182">
                  <c:v>351.00000000000102</c:v>
                </c:pt>
                <c:pt idx="2183">
                  <c:v>352</c:v>
                </c:pt>
                <c:pt idx="2184">
                  <c:v>355</c:v>
                </c:pt>
                <c:pt idx="2185">
                  <c:v>358</c:v>
                </c:pt>
                <c:pt idx="2186">
                  <c:v>360.00000000000102</c:v>
                </c:pt>
                <c:pt idx="2187">
                  <c:v>361</c:v>
                </c:pt>
                <c:pt idx="2188">
                  <c:v>363.00000000000102</c:v>
                </c:pt>
                <c:pt idx="2189">
                  <c:v>366</c:v>
                </c:pt>
                <c:pt idx="2190">
                  <c:v>366</c:v>
                </c:pt>
                <c:pt idx="2191">
                  <c:v>366</c:v>
                </c:pt>
                <c:pt idx="2192">
                  <c:v>367</c:v>
                </c:pt>
                <c:pt idx="2193">
                  <c:v>367</c:v>
                </c:pt>
                <c:pt idx="2194">
                  <c:v>367</c:v>
                </c:pt>
                <c:pt idx="2195">
                  <c:v>368.00000000000102</c:v>
                </c:pt>
                <c:pt idx="2196">
                  <c:v>368.00000000000102</c:v>
                </c:pt>
                <c:pt idx="2197">
                  <c:v>369</c:v>
                </c:pt>
                <c:pt idx="2198">
                  <c:v>369</c:v>
                </c:pt>
                <c:pt idx="2199">
                  <c:v>369</c:v>
                </c:pt>
                <c:pt idx="2200">
                  <c:v>369</c:v>
                </c:pt>
                <c:pt idx="2201">
                  <c:v>369</c:v>
                </c:pt>
                <c:pt idx="2202">
                  <c:v>369</c:v>
                </c:pt>
                <c:pt idx="2203">
                  <c:v>370</c:v>
                </c:pt>
                <c:pt idx="2204">
                  <c:v>370</c:v>
                </c:pt>
                <c:pt idx="2205">
                  <c:v>370</c:v>
                </c:pt>
                <c:pt idx="2206">
                  <c:v>371.00000000000102</c:v>
                </c:pt>
                <c:pt idx="2207">
                  <c:v>371.00000000000102</c:v>
                </c:pt>
                <c:pt idx="2208">
                  <c:v>371.00000000000102</c:v>
                </c:pt>
                <c:pt idx="2209">
                  <c:v>371.00000000000102</c:v>
                </c:pt>
                <c:pt idx="2210">
                  <c:v>371.00000000000102</c:v>
                </c:pt>
                <c:pt idx="2211">
                  <c:v>371.00000000000102</c:v>
                </c:pt>
                <c:pt idx="2212">
                  <c:v>372</c:v>
                </c:pt>
                <c:pt idx="2213">
                  <c:v>372</c:v>
                </c:pt>
                <c:pt idx="2214">
                  <c:v>373</c:v>
                </c:pt>
                <c:pt idx="2215">
                  <c:v>374.00000000000102</c:v>
                </c:pt>
                <c:pt idx="2216">
                  <c:v>374.00000000000102</c:v>
                </c:pt>
                <c:pt idx="2217">
                  <c:v>374.00000000000102</c:v>
                </c:pt>
                <c:pt idx="2218">
                  <c:v>374.00000000000102</c:v>
                </c:pt>
                <c:pt idx="2219">
                  <c:v>374.00000000000102</c:v>
                </c:pt>
                <c:pt idx="2220">
                  <c:v>375</c:v>
                </c:pt>
                <c:pt idx="2221">
                  <c:v>376.00000000000102</c:v>
                </c:pt>
                <c:pt idx="2222">
                  <c:v>376.00000000000102</c:v>
                </c:pt>
                <c:pt idx="2223">
                  <c:v>377</c:v>
                </c:pt>
                <c:pt idx="2224">
                  <c:v>378</c:v>
                </c:pt>
                <c:pt idx="2225">
                  <c:v>379.00000000000102</c:v>
                </c:pt>
                <c:pt idx="2226">
                  <c:v>379.00000000000102</c:v>
                </c:pt>
                <c:pt idx="2227">
                  <c:v>380</c:v>
                </c:pt>
                <c:pt idx="2228">
                  <c:v>380</c:v>
                </c:pt>
                <c:pt idx="2229">
                  <c:v>381</c:v>
                </c:pt>
                <c:pt idx="2230">
                  <c:v>381</c:v>
                </c:pt>
                <c:pt idx="2231">
                  <c:v>383</c:v>
                </c:pt>
                <c:pt idx="2232">
                  <c:v>384</c:v>
                </c:pt>
                <c:pt idx="2233">
                  <c:v>386</c:v>
                </c:pt>
                <c:pt idx="2234">
                  <c:v>387</c:v>
                </c:pt>
                <c:pt idx="2235">
                  <c:v>387</c:v>
                </c:pt>
                <c:pt idx="2236">
                  <c:v>388.00000000000102</c:v>
                </c:pt>
                <c:pt idx="2237">
                  <c:v>390.00000000000102</c:v>
                </c:pt>
                <c:pt idx="2238">
                  <c:v>391</c:v>
                </c:pt>
                <c:pt idx="2239">
                  <c:v>392</c:v>
                </c:pt>
                <c:pt idx="2240">
                  <c:v>392</c:v>
                </c:pt>
                <c:pt idx="2241">
                  <c:v>393.00000000000102</c:v>
                </c:pt>
                <c:pt idx="2242">
                  <c:v>393.00000000000102</c:v>
                </c:pt>
                <c:pt idx="2243">
                  <c:v>395</c:v>
                </c:pt>
                <c:pt idx="2244">
                  <c:v>396.00000000000102</c:v>
                </c:pt>
                <c:pt idx="2245">
                  <c:v>398</c:v>
                </c:pt>
                <c:pt idx="2246">
                  <c:v>398</c:v>
                </c:pt>
                <c:pt idx="2247">
                  <c:v>399.00000000000102</c:v>
                </c:pt>
                <c:pt idx="2248">
                  <c:v>400</c:v>
                </c:pt>
                <c:pt idx="2249">
                  <c:v>401.00000000000102</c:v>
                </c:pt>
                <c:pt idx="2250">
                  <c:v>401.00000000000102</c:v>
                </c:pt>
                <c:pt idx="2251">
                  <c:v>401.00000000000102</c:v>
                </c:pt>
                <c:pt idx="2252">
                  <c:v>401.00000000000102</c:v>
                </c:pt>
                <c:pt idx="2253">
                  <c:v>401.00000000000102</c:v>
                </c:pt>
                <c:pt idx="2254">
                  <c:v>402</c:v>
                </c:pt>
                <c:pt idx="2255">
                  <c:v>402</c:v>
                </c:pt>
                <c:pt idx="2256">
                  <c:v>403</c:v>
                </c:pt>
                <c:pt idx="2257">
                  <c:v>403</c:v>
                </c:pt>
                <c:pt idx="2258">
                  <c:v>403</c:v>
                </c:pt>
                <c:pt idx="2259">
                  <c:v>403</c:v>
                </c:pt>
                <c:pt idx="2260">
                  <c:v>403</c:v>
                </c:pt>
                <c:pt idx="2261">
                  <c:v>403</c:v>
                </c:pt>
                <c:pt idx="2262">
                  <c:v>403</c:v>
                </c:pt>
                <c:pt idx="2263">
                  <c:v>403</c:v>
                </c:pt>
                <c:pt idx="2264">
                  <c:v>404.00000000000102</c:v>
                </c:pt>
                <c:pt idx="2265">
                  <c:v>404.00000000000102</c:v>
                </c:pt>
                <c:pt idx="2266">
                  <c:v>405</c:v>
                </c:pt>
                <c:pt idx="2267">
                  <c:v>405</c:v>
                </c:pt>
                <c:pt idx="2268">
                  <c:v>405</c:v>
                </c:pt>
                <c:pt idx="2269">
                  <c:v>406</c:v>
                </c:pt>
                <c:pt idx="2270">
                  <c:v>406</c:v>
                </c:pt>
                <c:pt idx="2271">
                  <c:v>406</c:v>
                </c:pt>
                <c:pt idx="2272">
                  <c:v>406</c:v>
                </c:pt>
                <c:pt idx="2273">
                  <c:v>405</c:v>
                </c:pt>
                <c:pt idx="2274">
                  <c:v>405</c:v>
                </c:pt>
                <c:pt idx="2275">
                  <c:v>404.00000000000102</c:v>
                </c:pt>
                <c:pt idx="2276">
                  <c:v>404.00000000000102</c:v>
                </c:pt>
                <c:pt idx="2277">
                  <c:v>403</c:v>
                </c:pt>
                <c:pt idx="2278">
                  <c:v>403</c:v>
                </c:pt>
                <c:pt idx="2279">
                  <c:v>403</c:v>
                </c:pt>
                <c:pt idx="2280">
                  <c:v>403</c:v>
                </c:pt>
                <c:pt idx="2281">
                  <c:v>403</c:v>
                </c:pt>
                <c:pt idx="2282">
                  <c:v>403</c:v>
                </c:pt>
                <c:pt idx="2283">
                  <c:v>402</c:v>
                </c:pt>
                <c:pt idx="2284">
                  <c:v>402</c:v>
                </c:pt>
                <c:pt idx="2285">
                  <c:v>402</c:v>
                </c:pt>
                <c:pt idx="2286">
                  <c:v>401.00000000000102</c:v>
                </c:pt>
                <c:pt idx="2287">
                  <c:v>401.00000000000102</c:v>
                </c:pt>
                <c:pt idx="2288">
                  <c:v>401.00000000000102</c:v>
                </c:pt>
                <c:pt idx="2289">
                  <c:v>401.00000000000102</c:v>
                </c:pt>
                <c:pt idx="2290">
                  <c:v>400</c:v>
                </c:pt>
                <c:pt idx="2291">
                  <c:v>398</c:v>
                </c:pt>
                <c:pt idx="2292">
                  <c:v>397</c:v>
                </c:pt>
                <c:pt idx="2293">
                  <c:v>395</c:v>
                </c:pt>
                <c:pt idx="2294">
                  <c:v>395</c:v>
                </c:pt>
                <c:pt idx="2295">
                  <c:v>393.00000000000102</c:v>
                </c:pt>
                <c:pt idx="2296">
                  <c:v>393.00000000000102</c:v>
                </c:pt>
                <c:pt idx="2297">
                  <c:v>392</c:v>
                </c:pt>
                <c:pt idx="2298">
                  <c:v>391</c:v>
                </c:pt>
                <c:pt idx="2299">
                  <c:v>391</c:v>
                </c:pt>
                <c:pt idx="2300">
                  <c:v>391</c:v>
                </c:pt>
                <c:pt idx="2301">
                  <c:v>391</c:v>
                </c:pt>
                <c:pt idx="2302">
                  <c:v>390.00000000000102</c:v>
                </c:pt>
                <c:pt idx="2303">
                  <c:v>390.00000000000102</c:v>
                </c:pt>
                <c:pt idx="2304">
                  <c:v>390.00000000000102</c:v>
                </c:pt>
                <c:pt idx="2305">
                  <c:v>389</c:v>
                </c:pt>
                <c:pt idx="2306">
                  <c:v>389</c:v>
                </c:pt>
                <c:pt idx="2307">
                  <c:v>388.00000000000102</c:v>
                </c:pt>
                <c:pt idx="2308">
                  <c:v>387</c:v>
                </c:pt>
                <c:pt idx="2309">
                  <c:v>387</c:v>
                </c:pt>
                <c:pt idx="2310">
                  <c:v>387</c:v>
                </c:pt>
                <c:pt idx="2311">
                  <c:v>387</c:v>
                </c:pt>
                <c:pt idx="2312">
                  <c:v>386</c:v>
                </c:pt>
                <c:pt idx="2313">
                  <c:v>386</c:v>
                </c:pt>
                <c:pt idx="2314">
                  <c:v>385.00000000000102</c:v>
                </c:pt>
                <c:pt idx="2315">
                  <c:v>384</c:v>
                </c:pt>
                <c:pt idx="2316">
                  <c:v>383</c:v>
                </c:pt>
                <c:pt idx="2317">
                  <c:v>383</c:v>
                </c:pt>
                <c:pt idx="2318">
                  <c:v>382.00000000000102</c:v>
                </c:pt>
                <c:pt idx="2319">
                  <c:v>381</c:v>
                </c:pt>
                <c:pt idx="2320">
                  <c:v>381</c:v>
                </c:pt>
                <c:pt idx="2321">
                  <c:v>379.00000000000102</c:v>
                </c:pt>
                <c:pt idx="2322">
                  <c:v>379.00000000000102</c:v>
                </c:pt>
                <c:pt idx="2323">
                  <c:v>378</c:v>
                </c:pt>
                <c:pt idx="2324">
                  <c:v>378</c:v>
                </c:pt>
                <c:pt idx="2325">
                  <c:v>378</c:v>
                </c:pt>
                <c:pt idx="2326">
                  <c:v>377</c:v>
                </c:pt>
                <c:pt idx="2327">
                  <c:v>376.00000000000102</c:v>
                </c:pt>
                <c:pt idx="2328">
                  <c:v>376.00000000000102</c:v>
                </c:pt>
                <c:pt idx="2329">
                  <c:v>375</c:v>
                </c:pt>
                <c:pt idx="2330">
                  <c:v>374.00000000000102</c:v>
                </c:pt>
                <c:pt idx="2331">
                  <c:v>374.00000000000102</c:v>
                </c:pt>
                <c:pt idx="2332">
                  <c:v>372</c:v>
                </c:pt>
                <c:pt idx="2333">
                  <c:v>371.00000000000102</c:v>
                </c:pt>
                <c:pt idx="2334">
                  <c:v>371.00000000000102</c:v>
                </c:pt>
                <c:pt idx="2335">
                  <c:v>370</c:v>
                </c:pt>
                <c:pt idx="2336">
                  <c:v>369</c:v>
                </c:pt>
                <c:pt idx="2337">
                  <c:v>368.00000000000102</c:v>
                </c:pt>
                <c:pt idx="2338">
                  <c:v>367</c:v>
                </c:pt>
                <c:pt idx="2339">
                  <c:v>367</c:v>
                </c:pt>
                <c:pt idx="2340">
                  <c:v>367</c:v>
                </c:pt>
                <c:pt idx="2341">
                  <c:v>367</c:v>
                </c:pt>
                <c:pt idx="2342">
                  <c:v>367</c:v>
                </c:pt>
                <c:pt idx="2343">
                  <c:v>367</c:v>
                </c:pt>
                <c:pt idx="2344">
                  <c:v>367</c:v>
                </c:pt>
                <c:pt idx="2345">
                  <c:v>367</c:v>
                </c:pt>
                <c:pt idx="2346">
                  <c:v>366</c:v>
                </c:pt>
                <c:pt idx="2347">
                  <c:v>366</c:v>
                </c:pt>
                <c:pt idx="2348">
                  <c:v>366</c:v>
                </c:pt>
                <c:pt idx="2349">
                  <c:v>366</c:v>
                </c:pt>
                <c:pt idx="2350">
                  <c:v>366</c:v>
                </c:pt>
                <c:pt idx="2351">
                  <c:v>366</c:v>
                </c:pt>
                <c:pt idx="2352">
                  <c:v>367</c:v>
                </c:pt>
                <c:pt idx="2353">
                  <c:v>368.00000000000102</c:v>
                </c:pt>
                <c:pt idx="2354">
                  <c:v>368.00000000000102</c:v>
                </c:pt>
                <c:pt idx="2355">
                  <c:v>368.00000000000102</c:v>
                </c:pt>
                <c:pt idx="2356">
                  <c:v>369</c:v>
                </c:pt>
                <c:pt idx="2357">
                  <c:v>369</c:v>
                </c:pt>
                <c:pt idx="2358">
                  <c:v>370</c:v>
                </c:pt>
                <c:pt idx="2359">
                  <c:v>370</c:v>
                </c:pt>
                <c:pt idx="2360">
                  <c:v>370</c:v>
                </c:pt>
                <c:pt idx="2361">
                  <c:v>370</c:v>
                </c:pt>
                <c:pt idx="2362">
                  <c:v>370</c:v>
                </c:pt>
                <c:pt idx="2363">
                  <c:v>369</c:v>
                </c:pt>
                <c:pt idx="2364">
                  <c:v>369</c:v>
                </c:pt>
                <c:pt idx="2365">
                  <c:v>369</c:v>
                </c:pt>
                <c:pt idx="2366">
                  <c:v>368.00000000000102</c:v>
                </c:pt>
                <c:pt idx="2367">
                  <c:v>368.00000000000102</c:v>
                </c:pt>
                <c:pt idx="2368">
                  <c:v>368.00000000000102</c:v>
                </c:pt>
                <c:pt idx="2369">
                  <c:v>368.00000000000102</c:v>
                </c:pt>
                <c:pt idx="2370">
                  <c:v>367</c:v>
                </c:pt>
                <c:pt idx="2371">
                  <c:v>367</c:v>
                </c:pt>
                <c:pt idx="2372">
                  <c:v>366</c:v>
                </c:pt>
                <c:pt idx="2373">
                  <c:v>365.00000000000102</c:v>
                </c:pt>
                <c:pt idx="2374">
                  <c:v>365.00000000000102</c:v>
                </c:pt>
                <c:pt idx="2375">
                  <c:v>365.00000000000102</c:v>
                </c:pt>
                <c:pt idx="2376">
                  <c:v>364</c:v>
                </c:pt>
                <c:pt idx="2377">
                  <c:v>364</c:v>
                </c:pt>
                <c:pt idx="2378">
                  <c:v>364</c:v>
                </c:pt>
                <c:pt idx="2379">
                  <c:v>363.00000000000102</c:v>
                </c:pt>
                <c:pt idx="2380">
                  <c:v>363.00000000000102</c:v>
                </c:pt>
                <c:pt idx="2381">
                  <c:v>363.00000000000102</c:v>
                </c:pt>
                <c:pt idx="2382">
                  <c:v>363.00000000000102</c:v>
                </c:pt>
                <c:pt idx="2383">
                  <c:v>363.00000000000102</c:v>
                </c:pt>
                <c:pt idx="2384">
                  <c:v>364</c:v>
                </c:pt>
                <c:pt idx="2385">
                  <c:v>364</c:v>
                </c:pt>
                <c:pt idx="2386">
                  <c:v>364</c:v>
                </c:pt>
                <c:pt idx="2387">
                  <c:v>364</c:v>
                </c:pt>
                <c:pt idx="2388">
                  <c:v>364</c:v>
                </c:pt>
                <c:pt idx="2389">
                  <c:v>364</c:v>
                </c:pt>
                <c:pt idx="2390">
                  <c:v>364</c:v>
                </c:pt>
                <c:pt idx="2391">
                  <c:v>364</c:v>
                </c:pt>
                <c:pt idx="2392">
                  <c:v>364</c:v>
                </c:pt>
                <c:pt idx="2393">
                  <c:v>363.00000000000102</c:v>
                </c:pt>
                <c:pt idx="2394">
                  <c:v>363.00000000000102</c:v>
                </c:pt>
                <c:pt idx="2395">
                  <c:v>363.00000000000102</c:v>
                </c:pt>
                <c:pt idx="2396">
                  <c:v>364</c:v>
                </c:pt>
                <c:pt idx="2397">
                  <c:v>364</c:v>
                </c:pt>
                <c:pt idx="2398">
                  <c:v>364</c:v>
                </c:pt>
                <c:pt idx="2399">
                  <c:v>364</c:v>
                </c:pt>
                <c:pt idx="2400">
                  <c:v>364</c:v>
                </c:pt>
                <c:pt idx="2401">
                  <c:v>363.00000000000102</c:v>
                </c:pt>
                <c:pt idx="2402">
                  <c:v>362</c:v>
                </c:pt>
                <c:pt idx="2403">
                  <c:v>362</c:v>
                </c:pt>
                <c:pt idx="2404">
                  <c:v>360.00000000000102</c:v>
                </c:pt>
                <c:pt idx="2405">
                  <c:v>360.00000000000102</c:v>
                </c:pt>
                <c:pt idx="2406">
                  <c:v>358</c:v>
                </c:pt>
                <c:pt idx="2407">
                  <c:v>357.00000000000102</c:v>
                </c:pt>
                <c:pt idx="2408">
                  <c:v>357.00000000000102</c:v>
                </c:pt>
                <c:pt idx="2409">
                  <c:v>356</c:v>
                </c:pt>
                <c:pt idx="2410">
                  <c:v>364</c:v>
                </c:pt>
                <c:pt idx="2411">
                  <c:v>362</c:v>
                </c:pt>
                <c:pt idx="2412">
                  <c:v>361</c:v>
                </c:pt>
                <c:pt idx="2413">
                  <c:v>360.00000000000102</c:v>
                </c:pt>
                <c:pt idx="2414">
                  <c:v>358</c:v>
                </c:pt>
                <c:pt idx="2415">
                  <c:v>357.00000000000102</c:v>
                </c:pt>
                <c:pt idx="2416">
                  <c:v>356</c:v>
                </c:pt>
                <c:pt idx="2417">
                  <c:v>354.00000000000102</c:v>
                </c:pt>
                <c:pt idx="2418">
                  <c:v>352</c:v>
                </c:pt>
                <c:pt idx="2419">
                  <c:v>351.00000000000102</c:v>
                </c:pt>
                <c:pt idx="2420">
                  <c:v>351.00000000000102</c:v>
                </c:pt>
                <c:pt idx="2421">
                  <c:v>350</c:v>
                </c:pt>
                <c:pt idx="2422">
                  <c:v>348</c:v>
                </c:pt>
                <c:pt idx="2423">
                  <c:v>347</c:v>
                </c:pt>
                <c:pt idx="2424">
                  <c:v>345</c:v>
                </c:pt>
                <c:pt idx="2425">
                  <c:v>343.00000000000102</c:v>
                </c:pt>
                <c:pt idx="2426">
                  <c:v>343.00000000000102</c:v>
                </c:pt>
                <c:pt idx="2427">
                  <c:v>343.00000000000102</c:v>
                </c:pt>
                <c:pt idx="2428">
                  <c:v>342</c:v>
                </c:pt>
                <c:pt idx="2429">
                  <c:v>340.00000000000102</c:v>
                </c:pt>
                <c:pt idx="2430">
                  <c:v>338.00000000000102</c:v>
                </c:pt>
                <c:pt idx="2431">
                  <c:v>338.00000000000102</c:v>
                </c:pt>
                <c:pt idx="2432">
                  <c:v>336</c:v>
                </c:pt>
                <c:pt idx="2433">
                  <c:v>334</c:v>
                </c:pt>
                <c:pt idx="2434">
                  <c:v>331</c:v>
                </c:pt>
                <c:pt idx="2435">
                  <c:v>330</c:v>
                </c:pt>
                <c:pt idx="2436">
                  <c:v>328</c:v>
                </c:pt>
                <c:pt idx="2437">
                  <c:v>328</c:v>
                </c:pt>
                <c:pt idx="2438">
                  <c:v>327</c:v>
                </c:pt>
                <c:pt idx="2439">
                  <c:v>327</c:v>
                </c:pt>
                <c:pt idx="2440">
                  <c:v>327</c:v>
                </c:pt>
                <c:pt idx="2441">
                  <c:v>326.00000000000102</c:v>
                </c:pt>
                <c:pt idx="2442">
                  <c:v>325</c:v>
                </c:pt>
                <c:pt idx="2443">
                  <c:v>323</c:v>
                </c:pt>
                <c:pt idx="2444">
                  <c:v>321.00000000000102</c:v>
                </c:pt>
                <c:pt idx="2445">
                  <c:v>320</c:v>
                </c:pt>
                <c:pt idx="2446">
                  <c:v>320</c:v>
                </c:pt>
                <c:pt idx="2447">
                  <c:v>318.00000000000102</c:v>
                </c:pt>
                <c:pt idx="2448">
                  <c:v>318.00000000000102</c:v>
                </c:pt>
                <c:pt idx="2449">
                  <c:v>317</c:v>
                </c:pt>
                <c:pt idx="2450">
                  <c:v>317</c:v>
                </c:pt>
                <c:pt idx="2451">
                  <c:v>316</c:v>
                </c:pt>
                <c:pt idx="2452">
                  <c:v>316</c:v>
                </c:pt>
                <c:pt idx="2453">
                  <c:v>314</c:v>
                </c:pt>
                <c:pt idx="2454">
                  <c:v>314</c:v>
                </c:pt>
                <c:pt idx="2455">
                  <c:v>314</c:v>
                </c:pt>
                <c:pt idx="2456">
                  <c:v>313.00000000000102</c:v>
                </c:pt>
                <c:pt idx="2457">
                  <c:v>313.00000000000102</c:v>
                </c:pt>
                <c:pt idx="2458">
                  <c:v>312</c:v>
                </c:pt>
                <c:pt idx="2459">
                  <c:v>311</c:v>
                </c:pt>
                <c:pt idx="2460">
                  <c:v>311</c:v>
                </c:pt>
                <c:pt idx="2461">
                  <c:v>311</c:v>
                </c:pt>
                <c:pt idx="2462">
                  <c:v>310.00000000000102</c:v>
                </c:pt>
                <c:pt idx="2463">
                  <c:v>310.00000000000102</c:v>
                </c:pt>
                <c:pt idx="2464">
                  <c:v>308</c:v>
                </c:pt>
                <c:pt idx="2465">
                  <c:v>308</c:v>
                </c:pt>
                <c:pt idx="2466">
                  <c:v>308</c:v>
                </c:pt>
                <c:pt idx="2467">
                  <c:v>306</c:v>
                </c:pt>
                <c:pt idx="2468">
                  <c:v>304.00000000000102</c:v>
                </c:pt>
                <c:pt idx="2469">
                  <c:v>303</c:v>
                </c:pt>
                <c:pt idx="2470">
                  <c:v>303</c:v>
                </c:pt>
                <c:pt idx="2471">
                  <c:v>303</c:v>
                </c:pt>
                <c:pt idx="2472">
                  <c:v>303</c:v>
                </c:pt>
                <c:pt idx="2473">
                  <c:v>304.00000000000102</c:v>
                </c:pt>
                <c:pt idx="2474">
                  <c:v>304.00000000000102</c:v>
                </c:pt>
                <c:pt idx="2475">
                  <c:v>305</c:v>
                </c:pt>
                <c:pt idx="2476">
                  <c:v>305</c:v>
                </c:pt>
                <c:pt idx="2477">
                  <c:v>306</c:v>
                </c:pt>
                <c:pt idx="2478">
                  <c:v>306</c:v>
                </c:pt>
                <c:pt idx="2479">
                  <c:v>306</c:v>
                </c:pt>
                <c:pt idx="2480">
                  <c:v>306</c:v>
                </c:pt>
                <c:pt idx="2481">
                  <c:v>307.00000000000102</c:v>
                </c:pt>
                <c:pt idx="2482">
                  <c:v>307.00000000000102</c:v>
                </c:pt>
                <c:pt idx="2483">
                  <c:v>309</c:v>
                </c:pt>
                <c:pt idx="2484">
                  <c:v>311</c:v>
                </c:pt>
                <c:pt idx="2485">
                  <c:v>313.00000000000102</c:v>
                </c:pt>
                <c:pt idx="2486">
                  <c:v>314</c:v>
                </c:pt>
                <c:pt idx="2487">
                  <c:v>316</c:v>
                </c:pt>
                <c:pt idx="2488">
                  <c:v>317</c:v>
                </c:pt>
                <c:pt idx="2489">
                  <c:v>318.00000000000102</c:v>
                </c:pt>
                <c:pt idx="2490">
                  <c:v>318.00000000000102</c:v>
                </c:pt>
                <c:pt idx="2491">
                  <c:v>318.00000000000102</c:v>
                </c:pt>
                <c:pt idx="2492">
                  <c:v>319</c:v>
                </c:pt>
                <c:pt idx="2493">
                  <c:v>320</c:v>
                </c:pt>
                <c:pt idx="2494">
                  <c:v>320</c:v>
                </c:pt>
                <c:pt idx="2495">
                  <c:v>320</c:v>
                </c:pt>
                <c:pt idx="2496">
                  <c:v>321.00000000000102</c:v>
                </c:pt>
                <c:pt idx="2497">
                  <c:v>323</c:v>
                </c:pt>
                <c:pt idx="2498">
                  <c:v>324.00000000000102</c:v>
                </c:pt>
                <c:pt idx="2499">
                  <c:v>325</c:v>
                </c:pt>
                <c:pt idx="2500">
                  <c:v>325</c:v>
                </c:pt>
                <c:pt idx="2501">
                  <c:v>325</c:v>
                </c:pt>
                <c:pt idx="2502">
                  <c:v>325</c:v>
                </c:pt>
                <c:pt idx="2503">
                  <c:v>325</c:v>
                </c:pt>
                <c:pt idx="2504">
                  <c:v>325</c:v>
                </c:pt>
                <c:pt idx="2505">
                  <c:v>326.00000000000102</c:v>
                </c:pt>
                <c:pt idx="2506">
                  <c:v>326.00000000000102</c:v>
                </c:pt>
                <c:pt idx="2507">
                  <c:v>327</c:v>
                </c:pt>
                <c:pt idx="2508">
                  <c:v>328</c:v>
                </c:pt>
                <c:pt idx="2509">
                  <c:v>328</c:v>
                </c:pt>
                <c:pt idx="2510">
                  <c:v>328</c:v>
                </c:pt>
                <c:pt idx="2511">
                  <c:v>328</c:v>
                </c:pt>
                <c:pt idx="2512">
                  <c:v>328</c:v>
                </c:pt>
                <c:pt idx="2513">
                  <c:v>328</c:v>
                </c:pt>
                <c:pt idx="2514">
                  <c:v>328</c:v>
                </c:pt>
                <c:pt idx="2515">
                  <c:v>329.00000000000102</c:v>
                </c:pt>
                <c:pt idx="2516">
                  <c:v>329.00000000000102</c:v>
                </c:pt>
                <c:pt idx="2517">
                  <c:v>330</c:v>
                </c:pt>
                <c:pt idx="2518">
                  <c:v>330</c:v>
                </c:pt>
                <c:pt idx="2519">
                  <c:v>330</c:v>
                </c:pt>
                <c:pt idx="2520">
                  <c:v>330</c:v>
                </c:pt>
                <c:pt idx="2521">
                  <c:v>330</c:v>
                </c:pt>
                <c:pt idx="2522">
                  <c:v>330</c:v>
                </c:pt>
                <c:pt idx="2523">
                  <c:v>330</c:v>
                </c:pt>
                <c:pt idx="2524">
                  <c:v>331</c:v>
                </c:pt>
                <c:pt idx="2525">
                  <c:v>331</c:v>
                </c:pt>
                <c:pt idx="2526">
                  <c:v>331</c:v>
                </c:pt>
                <c:pt idx="2527">
                  <c:v>332.00000000000102</c:v>
                </c:pt>
                <c:pt idx="2528">
                  <c:v>332.00000000000102</c:v>
                </c:pt>
                <c:pt idx="2529">
                  <c:v>332.00000000000102</c:v>
                </c:pt>
                <c:pt idx="2530">
                  <c:v>330</c:v>
                </c:pt>
                <c:pt idx="2531">
                  <c:v>330</c:v>
                </c:pt>
                <c:pt idx="2532">
                  <c:v>330</c:v>
                </c:pt>
                <c:pt idx="2533">
                  <c:v>330</c:v>
                </c:pt>
                <c:pt idx="2534">
                  <c:v>331</c:v>
                </c:pt>
                <c:pt idx="2535">
                  <c:v>331</c:v>
                </c:pt>
                <c:pt idx="2536">
                  <c:v>331</c:v>
                </c:pt>
                <c:pt idx="2537">
                  <c:v>332.00000000000102</c:v>
                </c:pt>
                <c:pt idx="2538">
                  <c:v>332.00000000000102</c:v>
                </c:pt>
                <c:pt idx="2539">
                  <c:v>332.00000000000102</c:v>
                </c:pt>
                <c:pt idx="2540">
                  <c:v>332.00000000000102</c:v>
                </c:pt>
                <c:pt idx="2541">
                  <c:v>332.00000000000102</c:v>
                </c:pt>
                <c:pt idx="2542">
                  <c:v>332.00000000000102</c:v>
                </c:pt>
                <c:pt idx="2543">
                  <c:v>333</c:v>
                </c:pt>
                <c:pt idx="2544">
                  <c:v>333</c:v>
                </c:pt>
                <c:pt idx="2545">
                  <c:v>333</c:v>
                </c:pt>
                <c:pt idx="2546">
                  <c:v>333</c:v>
                </c:pt>
                <c:pt idx="2547">
                  <c:v>333</c:v>
                </c:pt>
                <c:pt idx="2548">
                  <c:v>333</c:v>
                </c:pt>
                <c:pt idx="2549">
                  <c:v>333</c:v>
                </c:pt>
                <c:pt idx="2550">
                  <c:v>333</c:v>
                </c:pt>
                <c:pt idx="2551">
                  <c:v>333</c:v>
                </c:pt>
                <c:pt idx="2552">
                  <c:v>334</c:v>
                </c:pt>
                <c:pt idx="2553">
                  <c:v>334</c:v>
                </c:pt>
                <c:pt idx="2554">
                  <c:v>334</c:v>
                </c:pt>
                <c:pt idx="2555">
                  <c:v>334</c:v>
                </c:pt>
                <c:pt idx="2556">
                  <c:v>335.00000000000102</c:v>
                </c:pt>
                <c:pt idx="2557">
                  <c:v>335.00000000000102</c:v>
                </c:pt>
                <c:pt idx="2558">
                  <c:v>335.00000000000102</c:v>
                </c:pt>
                <c:pt idx="2559">
                  <c:v>335.00000000000102</c:v>
                </c:pt>
                <c:pt idx="2560">
                  <c:v>335.00000000000102</c:v>
                </c:pt>
                <c:pt idx="2561">
                  <c:v>335.00000000000102</c:v>
                </c:pt>
                <c:pt idx="2562">
                  <c:v>335.00000000000102</c:v>
                </c:pt>
                <c:pt idx="2563">
                  <c:v>335.00000000000102</c:v>
                </c:pt>
                <c:pt idx="2564">
                  <c:v>336</c:v>
                </c:pt>
                <c:pt idx="2565">
                  <c:v>336</c:v>
                </c:pt>
                <c:pt idx="2566">
                  <c:v>336</c:v>
                </c:pt>
                <c:pt idx="2567">
                  <c:v>336</c:v>
                </c:pt>
                <c:pt idx="2568">
                  <c:v>336</c:v>
                </c:pt>
                <c:pt idx="2569">
                  <c:v>336</c:v>
                </c:pt>
                <c:pt idx="2570">
                  <c:v>336</c:v>
                </c:pt>
                <c:pt idx="2571">
                  <c:v>336</c:v>
                </c:pt>
                <c:pt idx="2572">
                  <c:v>335.00000000000102</c:v>
                </c:pt>
                <c:pt idx="2573">
                  <c:v>335.00000000000102</c:v>
                </c:pt>
                <c:pt idx="2574">
                  <c:v>335.00000000000102</c:v>
                </c:pt>
                <c:pt idx="2575">
                  <c:v>335.00000000000102</c:v>
                </c:pt>
                <c:pt idx="2576">
                  <c:v>334</c:v>
                </c:pt>
                <c:pt idx="2577">
                  <c:v>334</c:v>
                </c:pt>
                <c:pt idx="2578">
                  <c:v>333</c:v>
                </c:pt>
                <c:pt idx="2579">
                  <c:v>333</c:v>
                </c:pt>
                <c:pt idx="2580">
                  <c:v>329.00000000000102</c:v>
                </c:pt>
                <c:pt idx="2581">
                  <c:v>323</c:v>
                </c:pt>
                <c:pt idx="2582">
                  <c:v>320</c:v>
                </c:pt>
                <c:pt idx="2583">
                  <c:v>322</c:v>
                </c:pt>
                <c:pt idx="2584">
                  <c:v>325</c:v>
                </c:pt>
                <c:pt idx="2585">
                  <c:v>325</c:v>
                </c:pt>
                <c:pt idx="2586">
                  <c:v>320</c:v>
                </c:pt>
                <c:pt idx="2587">
                  <c:v>321.00000000000102</c:v>
                </c:pt>
                <c:pt idx="2588">
                  <c:v>320</c:v>
                </c:pt>
                <c:pt idx="2589">
                  <c:v>320</c:v>
                </c:pt>
                <c:pt idx="2590">
                  <c:v>320</c:v>
                </c:pt>
                <c:pt idx="2591">
                  <c:v>320</c:v>
                </c:pt>
                <c:pt idx="2592">
                  <c:v>320</c:v>
                </c:pt>
                <c:pt idx="2593">
                  <c:v>320</c:v>
                </c:pt>
                <c:pt idx="2594">
                  <c:v>319</c:v>
                </c:pt>
                <c:pt idx="2595">
                  <c:v>319</c:v>
                </c:pt>
                <c:pt idx="2596">
                  <c:v>320</c:v>
                </c:pt>
                <c:pt idx="2597">
                  <c:v>320</c:v>
                </c:pt>
                <c:pt idx="2598">
                  <c:v>320</c:v>
                </c:pt>
                <c:pt idx="2599">
                  <c:v>320</c:v>
                </c:pt>
                <c:pt idx="2600">
                  <c:v>320</c:v>
                </c:pt>
                <c:pt idx="2601">
                  <c:v>320</c:v>
                </c:pt>
                <c:pt idx="2602">
                  <c:v>320</c:v>
                </c:pt>
                <c:pt idx="2603">
                  <c:v>321.00000000000102</c:v>
                </c:pt>
                <c:pt idx="2604">
                  <c:v>321.00000000000102</c:v>
                </c:pt>
                <c:pt idx="2605">
                  <c:v>322</c:v>
                </c:pt>
                <c:pt idx="2606">
                  <c:v>322</c:v>
                </c:pt>
                <c:pt idx="2607">
                  <c:v>323</c:v>
                </c:pt>
                <c:pt idx="2608">
                  <c:v>323</c:v>
                </c:pt>
                <c:pt idx="2609">
                  <c:v>323</c:v>
                </c:pt>
                <c:pt idx="2610">
                  <c:v>323</c:v>
                </c:pt>
                <c:pt idx="2611">
                  <c:v>322</c:v>
                </c:pt>
                <c:pt idx="2612">
                  <c:v>322</c:v>
                </c:pt>
                <c:pt idx="2613">
                  <c:v>320</c:v>
                </c:pt>
                <c:pt idx="2614">
                  <c:v>320</c:v>
                </c:pt>
                <c:pt idx="2615">
                  <c:v>319</c:v>
                </c:pt>
                <c:pt idx="2616">
                  <c:v>319</c:v>
                </c:pt>
                <c:pt idx="2617">
                  <c:v>318.00000000000102</c:v>
                </c:pt>
                <c:pt idx="2618">
                  <c:v>318.00000000000102</c:v>
                </c:pt>
                <c:pt idx="2619">
                  <c:v>318.00000000000102</c:v>
                </c:pt>
                <c:pt idx="2620">
                  <c:v>318.00000000000102</c:v>
                </c:pt>
                <c:pt idx="2621">
                  <c:v>318.00000000000102</c:v>
                </c:pt>
                <c:pt idx="2622">
                  <c:v>317</c:v>
                </c:pt>
                <c:pt idx="2623">
                  <c:v>317</c:v>
                </c:pt>
                <c:pt idx="2624">
                  <c:v>317</c:v>
                </c:pt>
                <c:pt idx="2625">
                  <c:v>317</c:v>
                </c:pt>
                <c:pt idx="2626">
                  <c:v>316</c:v>
                </c:pt>
                <c:pt idx="2627">
                  <c:v>316</c:v>
                </c:pt>
                <c:pt idx="2628">
                  <c:v>315.00000000000102</c:v>
                </c:pt>
                <c:pt idx="2629">
                  <c:v>315.00000000000102</c:v>
                </c:pt>
                <c:pt idx="2630">
                  <c:v>315.00000000000102</c:v>
                </c:pt>
                <c:pt idx="2631">
                  <c:v>313.00000000000102</c:v>
                </c:pt>
                <c:pt idx="2632">
                  <c:v>312</c:v>
                </c:pt>
                <c:pt idx="2633">
                  <c:v>312</c:v>
                </c:pt>
                <c:pt idx="2634">
                  <c:v>310.00000000000102</c:v>
                </c:pt>
                <c:pt idx="2635">
                  <c:v>310.00000000000102</c:v>
                </c:pt>
                <c:pt idx="2636">
                  <c:v>309</c:v>
                </c:pt>
                <c:pt idx="2637">
                  <c:v>309</c:v>
                </c:pt>
                <c:pt idx="2638">
                  <c:v>308</c:v>
                </c:pt>
                <c:pt idx="2639">
                  <c:v>308</c:v>
                </c:pt>
                <c:pt idx="2640">
                  <c:v>308</c:v>
                </c:pt>
                <c:pt idx="2641">
                  <c:v>308</c:v>
                </c:pt>
                <c:pt idx="2642">
                  <c:v>308</c:v>
                </c:pt>
                <c:pt idx="2643">
                  <c:v>308</c:v>
                </c:pt>
                <c:pt idx="2644">
                  <c:v>307.00000000000102</c:v>
                </c:pt>
                <c:pt idx="2645">
                  <c:v>307.00000000000102</c:v>
                </c:pt>
                <c:pt idx="2646">
                  <c:v>307.00000000000102</c:v>
                </c:pt>
                <c:pt idx="2647">
                  <c:v>307.00000000000102</c:v>
                </c:pt>
                <c:pt idx="2648">
                  <c:v>306</c:v>
                </c:pt>
                <c:pt idx="2649">
                  <c:v>306</c:v>
                </c:pt>
                <c:pt idx="2650">
                  <c:v>306</c:v>
                </c:pt>
                <c:pt idx="2651">
                  <c:v>304.00000000000102</c:v>
                </c:pt>
                <c:pt idx="2652">
                  <c:v>303</c:v>
                </c:pt>
                <c:pt idx="2653">
                  <c:v>303</c:v>
                </c:pt>
                <c:pt idx="2654">
                  <c:v>301.00000000000102</c:v>
                </c:pt>
                <c:pt idx="2655">
                  <c:v>299.00000000000102</c:v>
                </c:pt>
                <c:pt idx="2656">
                  <c:v>298</c:v>
                </c:pt>
                <c:pt idx="2657">
                  <c:v>297</c:v>
                </c:pt>
                <c:pt idx="2658">
                  <c:v>296.00000000000102</c:v>
                </c:pt>
                <c:pt idx="2659">
                  <c:v>296.00000000000102</c:v>
                </c:pt>
                <c:pt idx="2660">
                  <c:v>296.00000000000102</c:v>
                </c:pt>
                <c:pt idx="2661">
                  <c:v>280</c:v>
                </c:pt>
                <c:pt idx="2662">
                  <c:v>276.00000000000102</c:v>
                </c:pt>
                <c:pt idx="2663">
                  <c:v>276.00000000000102</c:v>
                </c:pt>
                <c:pt idx="2664">
                  <c:v>270</c:v>
                </c:pt>
                <c:pt idx="2665">
                  <c:v>270</c:v>
                </c:pt>
                <c:pt idx="2666">
                  <c:v>261</c:v>
                </c:pt>
                <c:pt idx="2667">
                  <c:v>241</c:v>
                </c:pt>
                <c:pt idx="2668">
                  <c:v>240.00000000000099</c:v>
                </c:pt>
                <c:pt idx="2669">
                  <c:v>232.00000000000099</c:v>
                </c:pt>
                <c:pt idx="2670">
                  <c:v>232.00000000000099</c:v>
                </c:pt>
                <c:pt idx="2671">
                  <c:v>231</c:v>
                </c:pt>
                <c:pt idx="2672">
                  <c:v>231</c:v>
                </c:pt>
                <c:pt idx="2673">
                  <c:v>231</c:v>
                </c:pt>
                <c:pt idx="2674">
                  <c:v>230</c:v>
                </c:pt>
                <c:pt idx="2675">
                  <c:v>228</c:v>
                </c:pt>
                <c:pt idx="2676">
                  <c:v>227</c:v>
                </c:pt>
                <c:pt idx="2677">
                  <c:v>226.00000000000099</c:v>
                </c:pt>
                <c:pt idx="2678">
                  <c:v>218.00000000000099</c:v>
                </c:pt>
                <c:pt idx="2679">
                  <c:v>218.00000000000099</c:v>
                </c:pt>
                <c:pt idx="2680">
                  <c:v>216</c:v>
                </c:pt>
                <c:pt idx="2681">
                  <c:v>215.00000000000099</c:v>
                </c:pt>
                <c:pt idx="2682">
                  <c:v>212</c:v>
                </c:pt>
                <c:pt idx="2683">
                  <c:v>208</c:v>
                </c:pt>
                <c:pt idx="2684">
                  <c:v>204.00000000000099</c:v>
                </c:pt>
                <c:pt idx="2685">
                  <c:v>200</c:v>
                </c:pt>
                <c:pt idx="2686">
                  <c:v>198</c:v>
                </c:pt>
                <c:pt idx="2687">
                  <c:v>196.00000000000099</c:v>
                </c:pt>
                <c:pt idx="2688">
                  <c:v>196.00000000000099</c:v>
                </c:pt>
                <c:pt idx="2689">
                  <c:v>194</c:v>
                </c:pt>
                <c:pt idx="2690">
                  <c:v>194</c:v>
                </c:pt>
                <c:pt idx="2691">
                  <c:v>193.00000000000099</c:v>
                </c:pt>
                <c:pt idx="2692">
                  <c:v>193.00000000000099</c:v>
                </c:pt>
                <c:pt idx="2693">
                  <c:v>191</c:v>
                </c:pt>
                <c:pt idx="2694">
                  <c:v>189</c:v>
                </c:pt>
                <c:pt idx="2695">
                  <c:v>188.00000000000099</c:v>
                </c:pt>
                <c:pt idx="2696">
                  <c:v>186</c:v>
                </c:pt>
                <c:pt idx="2697">
                  <c:v>184</c:v>
                </c:pt>
                <c:pt idx="2698">
                  <c:v>181</c:v>
                </c:pt>
                <c:pt idx="2699">
                  <c:v>178</c:v>
                </c:pt>
                <c:pt idx="2700">
                  <c:v>178</c:v>
                </c:pt>
                <c:pt idx="2701">
                  <c:v>178</c:v>
                </c:pt>
                <c:pt idx="2702">
                  <c:v>180</c:v>
                </c:pt>
                <c:pt idx="2703">
                  <c:v>181</c:v>
                </c:pt>
                <c:pt idx="2704">
                  <c:v>181</c:v>
                </c:pt>
                <c:pt idx="2705">
                  <c:v>183</c:v>
                </c:pt>
                <c:pt idx="2706">
                  <c:v>185.00000000000099</c:v>
                </c:pt>
                <c:pt idx="2707">
                  <c:v>186</c:v>
                </c:pt>
                <c:pt idx="2708">
                  <c:v>187</c:v>
                </c:pt>
                <c:pt idx="2709">
                  <c:v>188.00000000000099</c:v>
                </c:pt>
                <c:pt idx="2710">
                  <c:v>198</c:v>
                </c:pt>
                <c:pt idx="2711">
                  <c:v>188.00000000000099</c:v>
                </c:pt>
                <c:pt idx="2712">
                  <c:v>189</c:v>
                </c:pt>
                <c:pt idx="2713">
                  <c:v>189</c:v>
                </c:pt>
                <c:pt idx="2714">
                  <c:v>190.00000000000099</c:v>
                </c:pt>
                <c:pt idx="2715">
                  <c:v>190.00000000000099</c:v>
                </c:pt>
                <c:pt idx="2716">
                  <c:v>191</c:v>
                </c:pt>
                <c:pt idx="2717">
                  <c:v>192</c:v>
                </c:pt>
                <c:pt idx="2718">
                  <c:v>192</c:v>
                </c:pt>
                <c:pt idx="2719">
                  <c:v>193.00000000000099</c:v>
                </c:pt>
                <c:pt idx="2720">
                  <c:v>193.00000000000099</c:v>
                </c:pt>
                <c:pt idx="2721">
                  <c:v>193.00000000000099</c:v>
                </c:pt>
                <c:pt idx="2722">
                  <c:v>195</c:v>
                </c:pt>
                <c:pt idx="2723">
                  <c:v>197</c:v>
                </c:pt>
                <c:pt idx="2724">
                  <c:v>197</c:v>
                </c:pt>
                <c:pt idx="2725">
                  <c:v>200</c:v>
                </c:pt>
                <c:pt idx="2726">
                  <c:v>201.00000000000099</c:v>
                </c:pt>
                <c:pt idx="2727">
                  <c:v>202</c:v>
                </c:pt>
                <c:pt idx="2728">
                  <c:v>205</c:v>
                </c:pt>
                <c:pt idx="2729">
                  <c:v>205</c:v>
                </c:pt>
                <c:pt idx="2730">
                  <c:v>205</c:v>
                </c:pt>
                <c:pt idx="2731">
                  <c:v>203</c:v>
                </c:pt>
                <c:pt idx="2732">
                  <c:v>200</c:v>
                </c:pt>
                <c:pt idx="2733">
                  <c:v>200</c:v>
                </c:pt>
                <c:pt idx="2734">
                  <c:v>198</c:v>
                </c:pt>
                <c:pt idx="2735">
                  <c:v>196.00000000000099</c:v>
                </c:pt>
                <c:pt idx="2736">
                  <c:v>196.00000000000099</c:v>
                </c:pt>
                <c:pt idx="2737">
                  <c:v>193.00000000000099</c:v>
                </c:pt>
                <c:pt idx="2738">
                  <c:v>190.00000000000099</c:v>
                </c:pt>
                <c:pt idx="2739">
                  <c:v>188.00000000000099</c:v>
                </c:pt>
                <c:pt idx="2740">
                  <c:v>190.00000000000099</c:v>
                </c:pt>
                <c:pt idx="2741">
                  <c:v>193.00000000000099</c:v>
                </c:pt>
                <c:pt idx="2742">
                  <c:v>193.00000000000099</c:v>
                </c:pt>
                <c:pt idx="2743">
                  <c:v>195</c:v>
                </c:pt>
                <c:pt idx="2744">
                  <c:v>198</c:v>
                </c:pt>
                <c:pt idx="2745">
                  <c:v>200</c:v>
                </c:pt>
                <c:pt idx="2746">
                  <c:v>205</c:v>
                </c:pt>
                <c:pt idx="2747">
                  <c:v>209</c:v>
                </c:pt>
                <c:pt idx="2748">
                  <c:v>213.00000000000099</c:v>
                </c:pt>
                <c:pt idx="2749">
                  <c:v>218.00000000000099</c:v>
                </c:pt>
                <c:pt idx="2750">
                  <c:v>218.00000000000099</c:v>
                </c:pt>
                <c:pt idx="2751">
                  <c:v>218.00000000000099</c:v>
                </c:pt>
                <c:pt idx="2752">
                  <c:v>218.00000000000099</c:v>
                </c:pt>
                <c:pt idx="2753">
                  <c:v>218.00000000000099</c:v>
                </c:pt>
                <c:pt idx="2754">
                  <c:v>218.00000000000099</c:v>
                </c:pt>
                <c:pt idx="2755">
                  <c:v>218.00000000000099</c:v>
                </c:pt>
                <c:pt idx="2756">
                  <c:v>219</c:v>
                </c:pt>
                <c:pt idx="2757">
                  <c:v>219</c:v>
                </c:pt>
                <c:pt idx="2758">
                  <c:v>219</c:v>
                </c:pt>
                <c:pt idx="2759">
                  <c:v>219</c:v>
                </c:pt>
                <c:pt idx="2760">
                  <c:v>219</c:v>
                </c:pt>
                <c:pt idx="2761">
                  <c:v>219</c:v>
                </c:pt>
                <c:pt idx="2762">
                  <c:v>140.00000000000099</c:v>
                </c:pt>
                <c:pt idx="2763">
                  <c:v>137</c:v>
                </c:pt>
                <c:pt idx="2764">
                  <c:v>137</c:v>
                </c:pt>
                <c:pt idx="2765">
                  <c:v>134</c:v>
                </c:pt>
                <c:pt idx="2766">
                  <c:v>132.00000000000099</c:v>
                </c:pt>
                <c:pt idx="2767">
                  <c:v>132.00000000000099</c:v>
                </c:pt>
                <c:pt idx="2768">
                  <c:v>130</c:v>
                </c:pt>
                <c:pt idx="2769">
                  <c:v>128</c:v>
                </c:pt>
                <c:pt idx="2770">
                  <c:v>128</c:v>
                </c:pt>
                <c:pt idx="2771">
                  <c:v>126.00000000000099</c:v>
                </c:pt>
                <c:pt idx="2772">
                  <c:v>124.00000000000099</c:v>
                </c:pt>
                <c:pt idx="2773">
                  <c:v>124.00000000000099</c:v>
                </c:pt>
                <c:pt idx="2774">
                  <c:v>120</c:v>
                </c:pt>
                <c:pt idx="2775">
                  <c:v>120</c:v>
                </c:pt>
                <c:pt idx="2776">
                  <c:v>117</c:v>
                </c:pt>
                <c:pt idx="2777">
                  <c:v>117</c:v>
                </c:pt>
                <c:pt idx="2778">
                  <c:v>116</c:v>
                </c:pt>
                <c:pt idx="2779">
                  <c:v>115.00000000000099</c:v>
                </c:pt>
                <c:pt idx="2780">
                  <c:v>115.00000000000099</c:v>
                </c:pt>
                <c:pt idx="2781">
                  <c:v>115.00000000000099</c:v>
                </c:pt>
                <c:pt idx="2782">
                  <c:v>114</c:v>
                </c:pt>
                <c:pt idx="2783">
                  <c:v>114</c:v>
                </c:pt>
                <c:pt idx="2784">
                  <c:v>112</c:v>
                </c:pt>
                <c:pt idx="2785">
                  <c:v>112</c:v>
                </c:pt>
                <c:pt idx="2786">
                  <c:v>112</c:v>
                </c:pt>
                <c:pt idx="2787">
                  <c:v>110.00000000000099</c:v>
                </c:pt>
                <c:pt idx="2788">
                  <c:v>110.00000000000099</c:v>
                </c:pt>
                <c:pt idx="2789">
                  <c:v>110.00000000000099</c:v>
                </c:pt>
                <c:pt idx="2790">
                  <c:v>110.00000000000099</c:v>
                </c:pt>
                <c:pt idx="2791">
                  <c:v>109</c:v>
                </c:pt>
                <c:pt idx="2792">
                  <c:v>109</c:v>
                </c:pt>
                <c:pt idx="2793">
                  <c:v>107.00000000000099</c:v>
                </c:pt>
                <c:pt idx="2794">
                  <c:v>106</c:v>
                </c:pt>
                <c:pt idx="2795">
                  <c:v>109</c:v>
                </c:pt>
                <c:pt idx="2796">
                  <c:v>104.00000000000099</c:v>
                </c:pt>
                <c:pt idx="2797">
                  <c:v>104.00000000000099</c:v>
                </c:pt>
                <c:pt idx="2798">
                  <c:v>103</c:v>
                </c:pt>
                <c:pt idx="2799">
                  <c:v>102</c:v>
                </c:pt>
                <c:pt idx="2800">
                  <c:v>102</c:v>
                </c:pt>
                <c:pt idx="2801">
                  <c:v>102</c:v>
                </c:pt>
                <c:pt idx="2802">
                  <c:v>102</c:v>
                </c:pt>
                <c:pt idx="2803">
                  <c:v>102</c:v>
                </c:pt>
                <c:pt idx="2804">
                  <c:v>102</c:v>
                </c:pt>
                <c:pt idx="2805">
                  <c:v>102</c:v>
                </c:pt>
                <c:pt idx="2806">
                  <c:v>103</c:v>
                </c:pt>
                <c:pt idx="2807">
                  <c:v>103</c:v>
                </c:pt>
                <c:pt idx="2808">
                  <c:v>104.00000000000099</c:v>
                </c:pt>
                <c:pt idx="2809">
                  <c:v>104.00000000000099</c:v>
                </c:pt>
                <c:pt idx="2810">
                  <c:v>104.00000000000099</c:v>
                </c:pt>
                <c:pt idx="2811">
                  <c:v>106</c:v>
                </c:pt>
                <c:pt idx="2812">
                  <c:v>109</c:v>
                </c:pt>
                <c:pt idx="2813">
                  <c:v>111</c:v>
                </c:pt>
                <c:pt idx="2814">
                  <c:v>115.00000000000099</c:v>
                </c:pt>
                <c:pt idx="2815">
                  <c:v>118.00000000000099</c:v>
                </c:pt>
                <c:pt idx="2816">
                  <c:v>120</c:v>
                </c:pt>
                <c:pt idx="2817">
                  <c:v>123</c:v>
                </c:pt>
                <c:pt idx="2818">
                  <c:v>128</c:v>
                </c:pt>
                <c:pt idx="2819">
                  <c:v>130</c:v>
                </c:pt>
                <c:pt idx="2820">
                  <c:v>132.00000000000099</c:v>
                </c:pt>
                <c:pt idx="2821">
                  <c:v>135.00000000000099</c:v>
                </c:pt>
                <c:pt idx="2822">
                  <c:v>143.00000000000099</c:v>
                </c:pt>
                <c:pt idx="2823">
                  <c:v>149.00000000000099</c:v>
                </c:pt>
                <c:pt idx="2824">
                  <c:v>160.00000000000099</c:v>
                </c:pt>
                <c:pt idx="2825">
                  <c:v>162</c:v>
                </c:pt>
                <c:pt idx="2826">
                  <c:v>170</c:v>
                </c:pt>
                <c:pt idx="2827">
                  <c:v>174.00000000000099</c:v>
                </c:pt>
                <c:pt idx="2828">
                  <c:v>177</c:v>
                </c:pt>
                <c:pt idx="2829">
                  <c:v>179.00000000000099</c:v>
                </c:pt>
                <c:pt idx="2830">
                  <c:v>182.00000000000099</c:v>
                </c:pt>
                <c:pt idx="2831">
                  <c:v>183</c:v>
                </c:pt>
                <c:pt idx="2832">
                  <c:v>185.00000000000099</c:v>
                </c:pt>
                <c:pt idx="2833">
                  <c:v>185.00000000000099</c:v>
                </c:pt>
                <c:pt idx="2834">
                  <c:v>185.00000000000099</c:v>
                </c:pt>
                <c:pt idx="2835">
                  <c:v>188.00000000000099</c:v>
                </c:pt>
                <c:pt idx="2836">
                  <c:v>190.00000000000099</c:v>
                </c:pt>
                <c:pt idx="2837">
                  <c:v>196.00000000000099</c:v>
                </c:pt>
                <c:pt idx="2838">
                  <c:v>200</c:v>
                </c:pt>
                <c:pt idx="2839">
                  <c:v>206</c:v>
                </c:pt>
                <c:pt idx="2840">
                  <c:v>213.00000000000099</c:v>
                </c:pt>
                <c:pt idx="2841">
                  <c:v>215.00000000000099</c:v>
                </c:pt>
                <c:pt idx="2842">
                  <c:v>218.00000000000099</c:v>
                </c:pt>
                <c:pt idx="2843">
                  <c:v>218.00000000000099</c:v>
                </c:pt>
                <c:pt idx="2844">
                  <c:v>220</c:v>
                </c:pt>
                <c:pt idx="2845">
                  <c:v>225</c:v>
                </c:pt>
                <c:pt idx="2846">
                  <c:v>228</c:v>
                </c:pt>
                <c:pt idx="2847">
                  <c:v>233</c:v>
                </c:pt>
                <c:pt idx="2848">
                  <c:v>235.00000000000099</c:v>
                </c:pt>
                <c:pt idx="2849">
                  <c:v>240.00000000000099</c:v>
                </c:pt>
                <c:pt idx="2850">
                  <c:v>245</c:v>
                </c:pt>
                <c:pt idx="2851">
                  <c:v>245</c:v>
                </c:pt>
                <c:pt idx="2852">
                  <c:v>246.00000000000099</c:v>
                </c:pt>
                <c:pt idx="2853">
                  <c:v>248</c:v>
                </c:pt>
                <c:pt idx="2854">
                  <c:v>248</c:v>
                </c:pt>
                <c:pt idx="2855">
                  <c:v>250</c:v>
                </c:pt>
                <c:pt idx="2856">
                  <c:v>251.00000000000099</c:v>
                </c:pt>
                <c:pt idx="2857">
                  <c:v>252</c:v>
                </c:pt>
                <c:pt idx="2858">
                  <c:v>254.00000000000099</c:v>
                </c:pt>
                <c:pt idx="2859">
                  <c:v>255</c:v>
                </c:pt>
                <c:pt idx="2860">
                  <c:v>257.00000000000102</c:v>
                </c:pt>
                <c:pt idx="2861">
                  <c:v>257.00000000000102</c:v>
                </c:pt>
                <c:pt idx="2862">
                  <c:v>257.00000000000102</c:v>
                </c:pt>
                <c:pt idx="2863">
                  <c:v>258</c:v>
                </c:pt>
                <c:pt idx="2864">
                  <c:v>260.00000000000102</c:v>
                </c:pt>
                <c:pt idx="2865">
                  <c:v>260.00000000000102</c:v>
                </c:pt>
                <c:pt idx="2866">
                  <c:v>261</c:v>
                </c:pt>
                <c:pt idx="2867">
                  <c:v>262</c:v>
                </c:pt>
                <c:pt idx="2868">
                  <c:v>264</c:v>
                </c:pt>
                <c:pt idx="2869">
                  <c:v>264</c:v>
                </c:pt>
                <c:pt idx="2870">
                  <c:v>266</c:v>
                </c:pt>
                <c:pt idx="2871">
                  <c:v>266</c:v>
                </c:pt>
                <c:pt idx="2872">
                  <c:v>266</c:v>
                </c:pt>
                <c:pt idx="2873">
                  <c:v>266</c:v>
                </c:pt>
                <c:pt idx="2874">
                  <c:v>267</c:v>
                </c:pt>
                <c:pt idx="2875">
                  <c:v>267</c:v>
                </c:pt>
                <c:pt idx="2876">
                  <c:v>268.00000000000102</c:v>
                </c:pt>
                <c:pt idx="2877">
                  <c:v>268.00000000000102</c:v>
                </c:pt>
                <c:pt idx="2878">
                  <c:v>269</c:v>
                </c:pt>
                <c:pt idx="2879">
                  <c:v>269</c:v>
                </c:pt>
                <c:pt idx="2880">
                  <c:v>270</c:v>
                </c:pt>
                <c:pt idx="2881">
                  <c:v>270</c:v>
                </c:pt>
                <c:pt idx="2882">
                  <c:v>270</c:v>
                </c:pt>
                <c:pt idx="2883">
                  <c:v>270</c:v>
                </c:pt>
                <c:pt idx="2884">
                  <c:v>270</c:v>
                </c:pt>
                <c:pt idx="2885">
                  <c:v>270</c:v>
                </c:pt>
                <c:pt idx="2886">
                  <c:v>270</c:v>
                </c:pt>
                <c:pt idx="2887">
                  <c:v>270</c:v>
                </c:pt>
                <c:pt idx="2888">
                  <c:v>271.00000000000102</c:v>
                </c:pt>
                <c:pt idx="2889">
                  <c:v>271.00000000000102</c:v>
                </c:pt>
                <c:pt idx="2890">
                  <c:v>271.00000000000102</c:v>
                </c:pt>
                <c:pt idx="2891">
                  <c:v>270</c:v>
                </c:pt>
                <c:pt idx="2892">
                  <c:v>270</c:v>
                </c:pt>
                <c:pt idx="2893">
                  <c:v>271.00000000000102</c:v>
                </c:pt>
                <c:pt idx="2894">
                  <c:v>271.00000000000102</c:v>
                </c:pt>
                <c:pt idx="2895">
                  <c:v>272</c:v>
                </c:pt>
                <c:pt idx="2896">
                  <c:v>272</c:v>
                </c:pt>
                <c:pt idx="2897">
                  <c:v>272</c:v>
                </c:pt>
                <c:pt idx="2898">
                  <c:v>272</c:v>
                </c:pt>
                <c:pt idx="2899">
                  <c:v>272</c:v>
                </c:pt>
                <c:pt idx="2900">
                  <c:v>272</c:v>
                </c:pt>
                <c:pt idx="2901">
                  <c:v>271.00000000000102</c:v>
                </c:pt>
                <c:pt idx="2902">
                  <c:v>271.00000000000102</c:v>
                </c:pt>
                <c:pt idx="2903">
                  <c:v>271.00000000000102</c:v>
                </c:pt>
                <c:pt idx="2904">
                  <c:v>271.00000000000102</c:v>
                </c:pt>
                <c:pt idx="2905">
                  <c:v>271.00000000000102</c:v>
                </c:pt>
                <c:pt idx="2906">
                  <c:v>271.00000000000102</c:v>
                </c:pt>
                <c:pt idx="2907">
                  <c:v>271.00000000000102</c:v>
                </c:pt>
                <c:pt idx="2908">
                  <c:v>272</c:v>
                </c:pt>
                <c:pt idx="2909">
                  <c:v>271.00000000000102</c:v>
                </c:pt>
                <c:pt idx="2910">
                  <c:v>271.00000000000102</c:v>
                </c:pt>
                <c:pt idx="2911">
                  <c:v>271.00000000000102</c:v>
                </c:pt>
                <c:pt idx="2912">
                  <c:v>271.00000000000102</c:v>
                </c:pt>
                <c:pt idx="2913">
                  <c:v>270</c:v>
                </c:pt>
                <c:pt idx="2914">
                  <c:v>270</c:v>
                </c:pt>
                <c:pt idx="2915">
                  <c:v>268.00000000000102</c:v>
                </c:pt>
                <c:pt idx="2916">
                  <c:v>268.00000000000102</c:v>
                </c:pt>
                <c:pt idx="2917">
                  <c:v>268.00000000000102</c:v>
                </c:pt>
                <c:pt idx="2918">
                  <c:v>267</c:v>
                </c:pt>
                <c:pt idx="2919">
                  <c:v>267</c:v>
                </c:pt>
                <c:pt idx="2920">
                  <c:v>267</c:v>
                </c:pt>
                <c:pt idx="2921">
                  <c:v>267</c:v>
                </c:pt>
                <c:pt idx="2922">
                  <c:v>266</c:v>
                </c:pt>
                <c:pt idx="2923">
                  <c:v>264</c:v>
                </c:pt>
                <c:pt idx="2924">
                  <c:v>264</c:v>
                </c:pt>
                <c:pt idx="2925">
                  <c:v>262</c:v>
                </c:pt>
                <c:pt idx="2926">
                  <c:v>260.00000000000102</c:v>
                </c:pt>
                <c:pt idx="2927">
                  <c:v>260.00000000000102</c:v>
                </c:pt>
                <c:pt idx="2928">
                  <c:v>257.00000000000102</c:v>
                </c:pt>
                <c:pt idx="2929">
                  <c:v>254.00000000000099</c:v>
                </c:pt>
                <c:pt idx="2930">
                  <c:v>250</c:v>
                </c:pt>
                <c:pt idx="2931">
                  <c:v>246.00000000000099</c:v>
                </c:pt>
                <c:pt idx="2932">
                  <c:v>246.00000000000099</c:v>
                </c:pt>
                <c:pt idx="2933">
                  <c:v>246.00000000000099</c:v>
                </c:pt>
                <c:pt idx="2934">
                  <c:v>245</c:v>
                </c:pt>
                <c:pt idx="2935">
                  <c:v>244</c:v>
                </c:pt>
                <c:pt idx="2936">
                  <c:v>244</c:v>
                </c:pt>
                <c:pt idx="2937">
                  <c:v>243.00000000000099</c:v>
                </c:pt>
                <c:pt idx="2938">
                  <c:v>241</c:v>
                </c:pt>
                <c:pt idx="2939">
                  <c:v>240.00000000000099</c:v>
                </c:pt>
                <c:pt idx="2940">
                  <c:v>239</c:v>
                </c:pt>
                <c:pt idx="2941">
                  <c:v>238.00000000000099</c:v>
                </c:pt>
                <c:pt idx="2942">
                  <c:v>238.00000000000099</c:v>
                </c:pt>
                <c:pt idx="2943">
                  <c:v>238.00000000000099</c:v>
                </c:pt>
                <c:pt idx="2944">
                  <c:v>238.00000000000099</c:v>
                </c:pt>
                <c:pt idx="2945">
                  <c:v>236</c:v>
                </c:pt>
                <c:pt idx="2946">
                  <c:v>234</c:v>
                </c:pt>
                <c:pt idx="2947">
                  <c:v>233</c:v>
                </c:pt>
                <c:pt idx="2948">
                  <c:v>232.00000000000099</c:v>
                </c:pt>
                <c:pt idx="2949">
                  <c:v>232.00000000000099</c:v>
                </c:pt>
                <c:pt idx="2950">
                  <c:v>230</c:v>
                </c:pt>
                <c:pt idx="2951">
                  <c:v>228</c:v>
                </c:pt>
                <c:pt idx="2952">
                  <c:v>228</c:v>
                </c:pt>
                <c:pt idx="2953">
                  <c:v>226.00000000000099</c:v>
                </c:pt>
                <c:pt idx="2954">
                  <c:v>223</c:v>
                </c:pt>
                <c:pt idx="2955">
                  <c:v>222</c:v>
                </c:pt>
                <c:pt idx="2956">
                  <c:v>222</c:v>
                </c:pt>
                <c:pt idx="2957">
                  <c:v>224.00000000000099</c:v>
                </c:pt>
                <c:pt idx="2958">
                  <c:v>226.00000000000099</c:v>
                </c:pt>
                <c:pt idx="2959">
                  <c:v>228</c:v>
                </c:pt>
                <c:pt idx="2960">
                  <c:v>226.00000000000099</c:v>
                </c:pt>
                <c:pt idx="2961">
                  <c:v>198</c:v>
                </c:pt>
                <c:pt idx="2962">
                  <c:v>196.00000000000099</c:v>
                </c:pt>
                <c:pt idx="2963">
                  <c:v>198</c:v>
                </c:pt>
                <c:pt idx="2964">
                  <c:v>198</c:v>
                </c:pt>
                <c:pt idx="2965">
                  <c:v>202</c:v>
                </c:pt>
                <c:pt idx="2966">
                  <c:v>204.00000000000099</c:v>
                </c:pt>
                <c:pt idx="2967">
                  <c:v>205</c:v>
                </c:pt>
                <c:pt idx="2968">
                  <c:v>207.00000000000099</c:v>
                </c:pt>
                <c:pt idx="2969">
                  <c:v>209</c:v>
                </c:pt>
                <c:pt idx="2970">
                  <c:v>211</c:v>
                </c:pt>
                <c:pt idx="2971">
                  <c:v>213.00000000000099</c:v>
                </c:pt>
                <c:pt idx="2972">
                  <c:v>216</c:v>
                </c:pt>
                <c:pt idx="2973">
                  <c:v>219</c:v>
                </c:pt>
                <c:pt idx="2974">
                  <c:v>216</c:v>
                </c:pt>
                <c:pt idx="2975">
                  <c:v>220</c:v>
                </c:pt>
                <c:pt idx="2976">
                  <c:v>220</c:v>
                </c:pt>
                <c:pt idx="2977">
                  <c:v>220</c:v>
                </c:pt>
                <c:pt idx="2978">
                  <c:v>221.00000000000099</c:v>
                </c:pt>
                <c:pt idx="2979">
                  <c:v>221.00000000000099</c:v>
                </c:pt>
                <c:pt idx="2980">
                  <c:v>217</c:v>
                </c:pt>
                <c:pt idx="2981">
                  <c:v>214</c:v>
                </c:pt>
                <c:pt idx="2982">
                  <c:v>214</c:v>
                </c:pt>
                <c:pt idx="2983">
                  <c:v>213.00000000000099</c:v>
                </c:pt>
                <c:pt idx="2984">
                  <c:v>212</c:v>
                </c:pt>
                <c:pt idx="2985">
                  <c:v>212</c:v>
                </c:pt>
                <c:pt idx="2986">
                  <c:v>212</c:v>
                </c:pt>
                <c:pt idx="2987">
                  <c:v>211</c:v>
                </c:pt>
                <c:pt idx="2988">
                  <c:v>211</c:v>
                </c:pt>
                <c:pt idx="2989">
                  <c:v>212</c:v>
                </c:pt>
                <c:pt idx="2990">
                  <c:v>211</c:v>
                </c:pt>
                <c:pt idx="2991">
                  <c:v>211</c:v>
                </c:pt>
                <c:pt idx="2992">
                  <c:v>210.00000000000099</c:v>
                </c:pt>
                <c:pt idx="2993">
                  <c:v>210.00000000000099</c:v>
                </c:pt>
                <c:pt idx="2994">
                  <c:v>210.00000000000099</c:v>
                </c:pt>
                <c:pt idx="2995">
                  <c:v>210.00000000000099</c:v>
                </c:pt>
                <c:pt idx="2996">
                  <c:v>211</c:v>
                </c:pt>
                <c:pt idx="2997">
                  <c:v>211</c:v>
                </c:pt>
                <c:pt idx="2998">
                  <c:v>211</c:v>
                </c:pt>
                <c:pt idx="2999">
                  <c:v>212</c:v>
                </c:pt>
                <c:pt idx="3000">
                  <c:v>214</c:v>
                </c:pt>
                <c:pt idx="3001">
                  <c:v>213.00000000000099</c:v>
                </c:pt>
                <c:pt idx="3002">
                  <c:v>213.00000000000099</c:v>
                </c:pt>
                <c:pt idx="3003">
                  <c:v>212</c:v>
                </c:pt>
                <c:pt idx="3004">
                  <c:v>212</c:v>
                </c:pt>
                <c:pt idx="3005">
                  <c:v>212</c:v>
                </c:pt>
                <c:pt idx="3006">
                  <c:v>212</c:v>
                </c:pt>
                <c:pt idx="3007">
                  <c:v>211</c:v>
                </c:pt>
                <c:pt idx="3008">
                  <c:v>211</c:v>
                </c:pt>
                <c:pt idx="3009">
                  <c:v>211</c:v>
                </c:pt>
                <c:pt idx="3010">
                  <c:v>211</c:v>
                </c:pt>
                <c:pt idx="3011">
                  <c:v>211</c:v>
                </c:pt>
                <c:pt idx="3012">
                  <c:v>212</c:v>
                </c:pt>
                <c:pt idx="3013">
                  <c:v>212</c:v>
                </c:pt>
                <c:pt idx="3014">
                  <c:v>213.00000000000099</c:v>
                </c:pt>
                <c:pt idx="3015">
                  <c:v>213.00000000000099</c:v>
                </c:pt>
                <c:pt idx="3016">
                  <c:v>212</c:v>
                </c:pt>
                <c:pt idx="3017">
                  <c:v>212</c:v>
                </c:pt>
                <c:pt idx="3018">
                  <c:v>212</c:v>
                </c:pt>
                <c:pt idx="3019">
                  <c:v>212</c:v>
                </c:pt>
                <c:pt idx="3020">
                  <c:v>212</c:v>
                </c:pt>
                <c:pt idx="3021">
                  <c:v>212</c:v>
                </c:pt>
                <c:pt idx="3022">
                  <c:v>211</c:v>
                </c:pt>
                <c:pt idx="3023">
                  <c:v>210.00000000000099</c:v>
                </c:pt>
                <c:pt idx="3024">
                  <c:v>210.00000000000099</c:v>
                </c:pt>
                <c:pt idx="3025">
                  <c:v>209</c:v>
                </c:pt>
                <c:pt idx="3026">
                  <c:v>208</c:v>
                </c:pt>
                <c:pt idx="3027">
                  <c:v>206</c:v>
                </c:pt>
                <c:pt idx="3028">
                  <c:v>206</c:v>
                </c:pt>
                <c:pt idx="3029">
                  <c:v>206</c:v>
                </c:pt>
                <c:pt idx="3030">
                  <c:v>204.00000000000099</c:v>
                </c:pt>
                <c:pt idx="3031">
                  <c:v>203</c:v>
                </c:pt>
                <c:pt idx="3032">
                  <c:v>203</c:v>
                </c:pt>
                <c:pt idx="3033">
                  <c:v>202</c:v>
                </c:pt>
                <c:pt idx="3034">
                  <c:v>202</c:v>
                </c:pt>
                <c:pt idx="3035">
                  <c:v>202</c:v>
                </c:pt>
                <c:pt idx="3036">
                  <c:v>201.00000000000099</c:v>
                </c:pt>
                <c:pt idx="3037">
                  <c:v>201.00000000000099</c:v>
                </c:pt>
                <c:pt idx="3038">
                  <c:v>201.00000000000099</c:v>
                </c:pt>
                <c:pt idx="3039">
                  <c:v>201.00000000000099</c:v>
                </c:pt>
                <c:pt idx="3040">
                  <c:v>201.00000000000099</c:v>
                </c:pt>
                <c:pt idx="3041">
                  <c:v>201.00000000000099</c:v>
                </c:pt>
                <c:pt idx="3042">
                  <c:v>202</c:v>
                </c:pt>
                <c:pt idx="3043">
                  <c:v>203</c:v>
                </c:pt>
                <c:pt idx="3044">
                  <c:v>203</c:v>
                </c:pt>
                <c:pt idx="3045">
                  <c:v>202</c:v>
                </c:pt>
                <c:pt idx="3046">
                  <c:v>200</c:v>
                </c:pt>
                <c:pt idx="3047">
                  <c:v>200</c:v>
                </c:pt>
                <c:pt idx="3048">
                  <c:v>201.00000000000099</c:v>
                </c:pt>
                <c:pt idx="3049">
                  <c:v>202</c:v>
                </c:pt>
                <c:pt idx="3050">
                  <c:v>202</c:v>
                </c:pt>
                <c:pt idx="3051">
                  <c:v>198</c:v>
                </c:pt>
                <c:pt idx="3052">
                  <c:v>198</c:v>
                </c:pt>
                <c:pt idx="3053">
                  <c:v>198</c:v>
                </c:pt>
                <c:pt idx="3054">
                  <c:v>198</c:v>
                </c:pt>
                <c:pt idx="3055">
                  <c:v>200</c:v>
                </c:pt>
                <c:pt idx="3056">
                  <c:v>200</c:v>
                </c:pt>
                <c:pt idx="3057">
                  <c:v>200</c:v>
                </c:pt>
                <c:pt idx="3058">
                  <c:v>202</c:v>
                </c:pt>
                <c:pt idx="3059">
                  <c:v>202</c:v>
                </c:pt>
                <c:pt idx="3060">
                  <c:v>203</c:v>
                </c:pt>
                <c:pt idx="3061">
                  <c:v>205</c:v>
                </c:pt>
                <c:pt idx="3062">
                  <c:v>205</c:v>
                </c:pt>
                <c:pt idx="3063">
                  <c:v>211</c:v>
                </c:pt>
                <c:pt idx="3064">
                  <c:v>211</c:v>
                </c:pt>
                <c:pt idx="3065">
                  <c:v>211</c:v>
                </c:pt>
                <c:pt idx="3066">
                  <c:v>211</c:v>
                </c:pt>
                <c:pt idx="3067">
                  <c:v>213.00000000000099</c:v>
                </c:pt>
                <c:pt idx="3068">
                  <c:v>214</c:v>
                </c:pt>
                <c:pt idx="3069">
                  <c:v>214</c:v>
                </c:pt>
                <c:pt idx="3070">
                  <c:v>216</c:v>
                </c:pt>
                <c:pt idx="3071">
                  <c:v>220</c:v>
                </c:pt>
                <c:pt idx="3072">
                  <c:v>222</c:v>
                </c:pt>
                <c:pt idx="3073">
                  <c:v>225</c:v>
                </c:pt>
                <c:pt idx="3074">
                  <c:v>227</c:v>
                </c:pt>
                <c:pt idx="3075">
                  <c:v>228</c:v>
                </c:pt>
                <c:pt idx="3076">
                  <c:v>231</c:v>
                </c:pt>
                <c:pt idx="3077">
                  <c:v>232.00000000000099</c:v>
                </c:pt>
                <c:pt idx="3078">
                  <c:v>235.00000000000099</c:v>
                </c:pt>
                <c:pt idx="3079">
                  <c:v>238.00000000000099</c:v>
                </c:pt>
                <c:pt idx="3080">
                  <c:v>241</c:v>
                </c:pt>
                <c:pt idx="3081">
                  <c:v>241</c:v>
                </c:pt>
                <c:pt idx="3082">
                  <c:v>245</c:v>
                </c:pt>
                <c:pt idx="3083">
                  <c:v>247</c:v>
                </c:pt>
                <c:pt idx="3084">
                  <c:v>248</c:v>
                </c:pt>
                <c:pt idx="3085">
                  <c:v>248</c:v>
                </c:pt>
                <c:pt idx="3086">
                  <c:v>248</c:v>
                </c:pt>
                <c:pt idx="3087">
                  <c:v>254.00000000000099</c:v>
                </c:pt>
                <c:pt idx="3088">
                  <c:v>255</c:v>
                </c:pt>
                <c:pt idx="3089">
                  <c:v>256</c:v>
                </c:pt>
                <c:pt idx="3090">
                  <c:v>258</c:v>
                </c:pt>
                <c:pt idx="3091">
                  <c:v>261</c:v>
                </c:pt>
                <c:pt idx="3092">
                  <c:v>263.00000000000102</c:v>
                </c:pt>
                <c:pt idx="3093">
                  <c:v>265.00000000000102</c:v>
                </c:pt>
                <c:pt idx="3094">
                  <c:v>265.00000000000102</c:v>
                </c:pt>
                <c:pt idx="3095">
                  <c:v>265.00000000000102</c:v>
                </c:pt>
                <c:pt idx="3096">
                  <c:v>267</c:v>
                </c:pt>
                <c:pt idx="3097">
                  <c:v>270</c:v>
                </c:pt>
                <c:pt idx="3098">
                  <c:v>270</c:v>
                </c:pt>
                <c:pt idx="3099">
                  <c:v>271.00000000000102</c:v>
                </c:pt>
                <c:pt idx="3100">
                  <c:v>272</c:v>
                </c:pt>
                <c:pt idx="3101">
                  <c:v>272</c:v>
                </c:pt>
                <c:pt idx="3102">
                  <c:v>270</c:v>
                </c:pt>
                <c:pt idx="3103">
                  <c:v>270</c:v>
                </c:pt>
                <c:pt idx="3104">
                  <c:v>269</c:v>
                </c:pt>
                <c:pt idx="3105">
                  <c:v>269</c:v>
                </c:pt>
                <c:pt idx="3106">
                  <c:v>269</c:v>
                </c:pt>
                <c:pt idx="3107">
                  <c:v>270</c:v>
                </c:pt>
                <c:pt idx="3108">
                  <c:v>271.00000000000102</c:v>
                </c:pt>
                <c:pt idx="3109">
                  <c:v>272</c:v>
                </c:pt>
                <c:pt idx="3110">
                  <c:v>273</c:v>
                </c:pt>
                <c:pt idx="3111">
                  <c:v>270</c:v>
                </c:pt>
                <c:pt idx="3112">
                  <c:v>270</c:v>
                </c:pt>
                <c:pt idx="3113">
                  <c:v>271.00000000000102</c:v>
                </c:pt>
                <c:pt idx="3114">
                  <c:v>271.00000000000102</c:v>
                </c:pt>
                <c:pt idx="3115">
                  <c:v>272</c:v>
                </c:pt>
                <c:pt idx="3116">
                  <c:v>284</c:v>
                </c:pt>
                <c:pt idx="3117">
                  <c:v>284</c:v>
                </c:pt>
                <c:pt idx="3118">
                  <c:v>284</c:v>
                </c:pt>
                <c:pt idx="3119">
                  <c:v>284</c:v>
                </c:pt>
                <c:pt idx="3120">
                  <c:v>284.99999999999898</c:v>
                </c:pt>
                <c:pt idx="3121">
                  <c:v>284.99999999999898</c:v>
                </c:pt>
                <c:pt idx="3122">
                  <c:v>286</c:v>
                </c:pt>
                <c:pt idx="3123">
                  <c:v>286.99999999999898</c:v>
                </c:pt>
                <c:pt idx="3124">
                  <c:v>286.99999999999898</c:v>
                </c:pt>
                <c:pt idx="3125">
                  <c:v>286.99999999999898</c:v>
                </c:pt>
                <c:pt idx="3126">
                  <c:v>286.99999999999898</c:v>
                </c:pt>
                <c:pt idx="3127">
                  <c:v>286.99999999999898</c:v>
                </c:pt>
                <c:pt idx="3128">
                  <c:v>286.99999999999898</c:v>
                </c:pt>
                <c:pt idx="3129">
                  <c:v>288</c:v>
                </c:pt>
                <c:pt idx="3130">
                  <c:v>288</c:v>
                </c:pt>
                <c:pt idx="3131">
                  <c:v>288</c:v>
                </c:pt>
                <c:pt idx="3132">
                  <c:v>288</c:v>
                </c:pt>
                <c:pt idx="3133">
                  <c:v>289</c:v>
                </c:pt>
                <c:pt idx="3134">
                  <c:v>289</c:v>
                </c:pt>
                <c:pt idx="3135">
                  <c:v>289</c:v>
                </c:pt>
                <c:pt idx="3136">
                  <c:v>286.99999999999898</c:v>
                </c:pt>
                <c:pt idx="3137">
                  <c:v>286.99999999999898</c:v>
                </c:pt>
                <c:pt idx="3138">
                  <c:v>286</c:v>
                </c:pt>
                <c:pt idx="3139">
                  <c:v>286</c:v>
                </c:pt>
                <c:pt idx="3140">
                  <c:v>286</c:v>
                </c:pt>
                <c:pt idx="3141">
                  <c:v>284.99999999999898</c:v>
                </c:pt>
                <c:pt idx="3142">
                  <c:v>284.99999999999898</c:v>
                </c:pt>
                <c:pt idx="3143">
                  <c:v>284</c:v>
                </c:pt>
                <c:pt idx="3144">
                  <c:v>283</c:v>
                </c:pt>
                <c:pt idx="3145">
                  <c:v>283</c:v>
                </c:pt>
                <c:pt idx="3146">
                  <c:v>280</c:v>
                </c:pt>
                <c:pt idx="3147">
                  <c:v>278</c:v>
                </c:pt>
                <c:pt idx="3148">
                  <c:v>275</c:v>
                </c:pt>
                <c:pt idx="3149">
                  <c:v>272</c:v>
                </c:pt>
                <c:pt idx="3150">
                  <c:v>270</c:v>
                </c:pt>
                <c:pt idx="3151">
                  <c:v>267.99999999999898</c:v>
                </c:pt>
                <c:pt idx="3152">
                  <c:v>267.99999999999898</c:v>
                </c:pt>
                <c:pt idx="3153">
                  <c:v>266</c:v>
                </c:pt>
                <c:pt idx="3154">
                  <c:v>267</c:v>
                </c:pt>
                <c:pt idx="3155">
                  <c:v>266</c:v>
                </c:pt>
                <c:pt idx="3156">
                  <c:v>264</c:v>
                </c:pt>
                <c:pt idx="3157">
                  <c:v>261.99999999999898</c:v>
                </c:pt>
                <c:pt idx="3158">
                  <c:v>253</c:v>
                </c:pt>
                <c:pt idx="3159">
                  <c:v>245.99999999999901</c:v>
                </c:pt>
                <c:pt idx="3160">
                  <c:v>242.99999999999901</c:v>
                </c:pt>
                <c:pt idx="3161">
                  <c:v>230</c:v>
                </c:pt>
                <c:pt idx="3162">
                  <c:v>228.99999999999901</c:v>
                </c:pt>
                <c:pt idx="3163">
                  <c:v>228.99999999999901</c:v>
                </c:pt>
                <c:pt idx="3164">
                  <c:v>228.99999999999901</c:v>
                </c:pt>
                <c:pt idx="3165">
                  <c:v>228.99999999999901</c:v>
                </c:pt>
                <c:pt idx="3166">
                  <c:v>225.99999999999901</c:v>
                </c:pt>
                <c:pt idx="3167">
                  <c:v>225</c:v>
                </c:pt>
                <c:pt idx="3168">
                  <c:v>223.99999999999901</c:v>
                </c:pt>
                <c:pt idx="3169">
                  <c:v>225</c:v>
                </c:pt>
                <c:pt idx="3170">
                  <c:v>220</c:v>
                </c:pt>
                <c:pt idx="3171">
                  <c:v>220</c:v>
                </c:pt>
                <c:pt idx="3172">
                  <c:v>220</c:v>
                </c:pt>
                <c:pt idx="3173">
                  <c:v>217.99999999999901</c:v>
                </c:pt>
                <c:pt idx="3174">
                  <c:v>225</c:v>
                </c:pt>
                <c:pt idx="3175">
                  <c:v>220.99999999999901</c:v>
                </c:pt>
                <c:pt idx="3176">
                  <c:v>220</c:v>
                </c:pt>
                <c:pt idx="3177">
                  <c:v>220</c:v>
                </c:pt>
                <c:pt idx="3178">
                  <c:v>223.99999999999901</c:v>
                </c:pt>
                <c:pt idx="3179">
                  <c:v>227</c:v>
                </c:pt>
                <c:pt idx="3180">
                  <c:v>230</c:v>
                </c:pt>
                <c:pt idx="3181">
                  <c:v>231.99999999999901</c:v>
                </c:pt>
                <c:pt idx="3182">
                  <c:v>230</c:v>
                </c:pt>
                <c:pt idx="3183">
                  <c:v>234</c:v>
                </c:pt>
                <c:pt idx="3184">
                  <c:v>236</c:v>
                </c:pt>
                <c:pt idx="3185">
                  <c:v>238</c:v>
                </c:pt>
                <c:pt idx="3186">
                  <c:v>239.99999999999901</c:v>
                </c:pt>
                <c:pt idx="3187">
                  <c:v>242.99999999999901</c:v>
                </c:pt>
                <c:pt idx="3188">
                  <c:v>245</c:v>
                </c:pt>
                <c:pt idx="3189">
                  <c:v>247</c:v>
                </c:pt>
                <c:pt idx="3190">
                  <c:v>250</c:v>
                </c:pt>
                <c:pt idx="3191">
                  <c:v>252</c:v>
                </c:pt>
                <c:pt idx="3192">
                  <c:v>255</c:v>
                </c:pt>
                <c:pt idx="3193">
                  <c:v>255</c:v>
                </c:pt>
                <c:pt idx="3194">
                  <c:v>256.99999999999898</c:v>
                </c:pt>
                <c:pt idx="3195">
                  <c:v>256.99999999999898</c:v>
                </c:pt>
                <c:pt idx="3196">
                  <c:v>259.99999999999898</c:v>
                </c:pt>
                <c:pt idx="3197">
                  <c:v>261.99999999999898</c:v>
                </c:pt>
                <c:pt idx="3198">
                  <c:v>266</c:v>
                </c:pt>
                <c:pt idx="3199">
                  <c:v>269</c:v>
                </c:pt>
                <c:pt idx="3200">
                  <c:v>272</c:v>
                </c:pt>
                <c:pt idx="3201">
                  <c:v>275</c:v>
                </c:pt>
                <c:pt idx="3202">
                  <c:v>277</c:v>
                </c:pt>
                <c:pt idx="3203">
                  <c:v>280</c:v>
                </c:pt>
                <c:pt idx="3204">
                  <c:v>281.99999999999898</c:v>
                </c:pt>
                <c:pt idx="3205">
                  <c:v>284</c:v>
                </c:pt>
                <c:pt idx="3206">
                  <c:v>284.99999999999898</c:v>
                </c:pt>
                <c:pt idx="3207">
                  <c:v>286.99999999999898</c:v>
                </c:pt>
                <c:pt idx="3208">
                  <c:v>289</c:v>
                </c:pt>
                <c:pt idx="3209">
                  <c:v>291</c:v>
                </c:pt>
                <c:pt idx="3210">
                  <c:v>294</c:v>
                </c:pt>
                <c:pt idx="3211">
                  <c:v>297</c:v>
                </c:pt>
                <c:pt idx="3212">
                  <c:v>298</c:v>
                </c:pt>
                <c:pt idx="3213">
                  <c:v>300</c:v>
                </c:pt>
                <c:pt idx="3214">
                  <c:v>300.99999999999898</c:v>
                </c:pt>
                <c:pt idx="3215">
                  <c:v>300.99999999999898</c:v>
                </c:pt>
                <c:pt idx="3216">
                  <c:v>303</c:v>
                </c:pt>
                <c:pt idx="3217">
                  <c:v>303</c:v>
                </c:pt>
                <c:pt idx="3218">
                  <c:v>302</c:v>
                </c:pt>
                <c:pt idx="3219">
                  <c:v>302</c:v>
                </c:pt>
                <c:pt idx="3220">
                  <c:v>302</c:v>
                </c:pt>
                <c:pt idx="3221">
                  <c:v>303.99999999999898</c:v>
                </c:pt>
                <c:pt idx="3222">
                  <c:v>303.99999999999898</c:v>
                </c:pt>
                <c:pt idx="3223">
                  <c:v>303.99999999999898</c:v>
                </c:pt>
                <c:pt idx="3224">
                  <c:v>303.99999999999898</c:v>
                </c:pt>
                <c:pt idx="3225">
                  <c:v>303.99999999999898</c:v>
                </c:pt>
                <c:pt idx="3226">
                  <c:v>303.99999999999898</c:v>
                </c:pt>
                <c:pt idx="3227">
                  <c:v>303.99999999999898</c:v>
                </c:pt>
                <c:pt idx="3228">
                  <c:v>303.99999999999898</c:v>
                </c:pt>
                <c:pt idx="3229">
                  <c:v>303.99999999999898</c:v>
                </c:pt>
                <c:pt idx="3230">
                  <c:v>303.99999999999898</c:v>
                </c:pt>
                <c:pt idx="3231">
                  <c:v>303.99999999999898</c:v>
                </c:pt>
                <c:pt idx="3232">
                  <c:v>303.99999999999898</c:v>
                </c:pt>
                <c:pt idx="3233">
                  <c:v>303.99999999999898</c:v>
                </c:pt>
                <c:pt idx="3234">
                  <c:v>305</c:v>
                </c:pt>
                <c:pt idx="3235">
                  <c:v>305</c:v>
                </c:pt>
                <c:pt idx="3236">
                  <c:v>306</c:v>
                </c:pt>
                <c:pt idx="3237">
                  <c:v>306</c:v>
                </c:pt>
                <c:pt idx="3238">
                  <c:v>305</c:v>
                </c:pt>
                <c:pt idx="3239">
                  <c:v>303</c:v>
                </c:pt>
                <c:pt idx="3240">
                  <c:v>303.99999999999898</c:v>
                </c:pt>
                <c:pt idx="3241">
                  <c:v>303.99999999999898</c:v>
                </c:pt>
                <c:pt idx="3242">
                  <c:v>305</c:v>
                </c:pt>
                <c:pt idx="3243">
                  <c:v>305</c:v>
                </c:pt>
                <c:pt idx="3244">
                  <c:v>303.99999999999898</c:v>
                </c:pt>
                <c:pt idx="3245">
                  <c:v>305</c:v>
                </c:pt>
                <c:pt idx="3246">
                  <c:v>305</c:v>
                </c:pt>
                <c:pt idx="3247">
                  <c:v>311</c:v>
                </c:pt>
                <c:pt idx="3248">
                  <c:v>311</c:v>
                </c:pt>
                <c:pt idx="3249">
                  <c:v>311</c:v>
                </c:pt>
                <c:pt idx="3250">
                  <c:v>311</c:v>
                </c:pt>
                <c:pt idx="3251">
                  <c:v>311</c:v>
                </c:pt>
                <c:pt idx="3252">
                  <c:v>311</c:v>
                </c:pt>
                <c:pt idx="3253">
                  <c:v>311</c:v>
                </c:pt>
                <c:pt idx="3254">
                  <c:v>311</c:v>
                </c:pt>
                <c:pt idx="3255">
                  <c:v>311</c:v>
                </c:pt>
                <c:pt idx="3256">
                  <c:v>311</c:v>
                </c:pt>
                <c:pt idx="3257">
                  <c:v>311</c:v>
                </c:pt>
                <c:pt idx="3258">
                  <c:v>311</c:v>
                </c:pt>
                <c:pt idx="3259">
                  <c:v>311</c:v>
                </c:pt>
                <c:pt idx="3260">
                  <c:v>311</c:v>
                </c:pt>
                <c:pt idx="3261">
                  <c:v>311</c:v>
                </c:pt>
                <c:pt idx="3262">
                  <c:v>311</c:v>
                </c:pt>
                <c:pt idx="3263">
                  <c:v>311</c:v>
                </c:pt>
                <c:pt idx="3264">
                  <c:v>311</c:v>
                </c:pt>
                <c:pt idx="3265">
                  <c:v>311</c:v>
                </c:pt>
                <c:pt idx="3266">
                  <c:v>311</c:v>
                </c:pt>
                <c:pt idx="3267">
                  <c:v>311</c:v>
                </c:pt>
                <c:pt idx="3268">
                  <c:v>311</c:v>
                </c:pt>
                <c:pt idx="3269">
                  <c:v>311</c:v>
                </c:pt>
                <c:pt idx="3270">
                  <c:v>311</c:v>
                </c:pt>
                <c:pt idx="3271">
                  <c:v>311</c:v>
                </c:pt>
                <c:pt idx="3272">
                  <c:v>311</c:v>
                </c:pt>
                <c:pt idx="3273">
                  <c:v>311</c:v>
                </c:pt>
                <c:pt idx="3274">
                  <c:v>311</c:v>
                </c:pt>
                <c:pt idx="3275">
                  <c:v>311</c:v>
                </c:pt>
                <c:pt idx="3276">
                  <c:v>311</c:v>
                </c:pt>
                <c:pt idx="3277">
                  <c:v>311</c:v>
                </c:pt>
                <c:pt idx="3278">
                  <c:v>311</c:v>
                </c:pt>
                <c:pt idx="3279">
                  <c:v>311</c:v>
                </c:pt>
                <c:pt idx="3280">
                  <c:v>311</c:v>
                </c:pt>
                <c:pt idx="3281">
                  <c:v>311</c:v>
                </c:pt>
                <c:pt idx="3282">
                  <c:v>311</c:v>
                </c:pt>
                <c:pt idx="3283">
                  <c:v>311</c:v>
                </c:pt>
                <c:pt idx="3284">
                  <c:v>311</c:v>
                </c:pt>
                <c:pt idx="3285">
                  <c:v>311</c:v>
                </c:pt>
                <c:pt idx="3286">
                  <c:v>311</c:v>
                </c:pt>
                <c:pt idx="3287">
                  <c:v>311</c:v>
                </c:pt>
                <c:pt idx="3288">
                  <c:v>309.99999999999898</c:v>
                </c:pt>
                <c:pt idx="3289">
                  <c:v>308.99999999999898</c:v>
                </c:pt>
                <c:pt idx="3290">
                  <c:v>308.99999999999898</c:v>
                </c:pt>
                <c:pt idx="3291">
                  <c:v>308.99999999999898</c:v>
                </c:pt>
                <c:pt idx="3292">
                  <c:v>308.99999999999898</c:v>
                </c:pt>
                <c:pt idx="3293">
                  <c:v>308.99999999999898</c:v>
                </c:pt>
                <c:pt idx="3294">
                  <c:v>308.99999999999898</c:v>
                </c:pt>
                <c:pt idx="3295">
                  <c:v>308</c:v>
                </c:pt>
                <c:pt idx="3296">
                  <c:v>308</c:v>
                </c:pt>
                <c:pt idx="3297">
                  <c:v>308</c:v>
                </c:pt>
                <c:pt idx="3298">
                  <c:v>308</c:v>
                </c:pt>
                <c:pt idx="3299">
                  <c:v>308</c:v>
                </c:pt>
                <c:pt idx="3300">
                  <c:v>306.99999999999898</c:v>
                </c:pt>
                <c:pt idx="3301">
                  <c:v>306.99999999999898</c:v>
                </c:pt>
                <c:pt idx="3302">
                  <c:v>306.99999999999898</c:v>
                </c:pt>
                <c:pt idx="3303">
                  <c:v>306.99999999999898</c:v>
                </c:pt>
                <c:pt idx="3304">
                  <c:v>306.99999999999898</c:v>
                </c:pt>
                <c:pt idx="3305">
                  <c:v>305.99999999999898</c:v>
                </c:pt>
                <c:pt idx="3306">
                  <c:v>305.99999999999898</c:v>
                </c:pt>
                <c:pt idx="3307">
                  <c:v>305.99999999999898</c:v>
                </c:pt>
                <c:pt idx="3308">
                  <c:v>305.99999999999898</c:v>
                </c:pt>
                <c:pt idx="3309">
                  <c:v>305.99999999999898</c:v>
                </c:pt>
                <c:pt idx="3310">
                  <c:v>305.99999999999898</c:v>
                </c:pt>
                <c:pt idx="3311">
                  <c:v>305.99999999999898</c:v>
                </c:pt>
                <c:pt idx="3312">
                  <c:v>305</c:v>
                </c:pt>
                <c:pt idx="3313">
                  <c:v>305</c:v>
                </c:pt>
                <c:pt idx="3314">
                  <c:v>305</c:v>
                </c:pt>
                <c:pt idx="3315">
                  <c:v>305</c:v>
                </c:pt>
                <c:pt idx="3316">
                  <c:v>300</c:v>
                </c:pt>
                <c:pt idx="3317">
                  <c:v>300</c:v>
                </c:pt>
                <c:pt idx="3318">
                  <c:v>300</c:v>
                </c:pt>
                <c:pt idx="3319">
                  <c:v>300</c:v>
                </c:pt>
                <c:pt idx="3320">
                  <c:v>300</c:v>
                </c:pt>
                <c:pt idx="3321">
                  <c:v>300</c:v>
                </c:pt>
                <c:pt idx="3322">
                  <c:v>300</c:v>
                </c:pt>
                <c:pt idx="3323">
                  <c:v>300</c:v>
                </c:pt>
                <c:pt idx="3324">
                  <c:v>300</c:v>
                </c:pt>
                <c:pt idx="3325">
                  <c:v>300</c:v>
                </c:pt>
                <c:pt idx="3326">
                  <c:v>300</c:v>
                </c:pt>
                <c:pt idx="3327">
                  <c:v>300</c:v>
                </c:pt>
                <c:pt idx="3328">
                  <c:v>300</c:v>
                </c:pt>
                <c:pt idx="3329">
                  <c:v>300</c:v>
                </c:pt>
                <c:pt idx="3330">
                  <c:v>297</c:v>
                </c:pt>
                <c:pt idx="3331">
                  <c:v>297</c:v>
                </c:pt>
                <c:pt idx="3332">
                  <c:v>297</c:v>
                </c:pt>
                <c:pt idx="3333">
                  <c:v>297</c:v>
                </c:pt>
                <c:pt idx="3334">
                  <c:v>297</c:v>
                </c:pt>
                <c:pt idx="3335">
                  <c:v>297</c:v>
                </c:pt>
                <c:pt idx="3336">
                  <c:v>297</c:v>
                </c:pt>
                <c:pt idx="3337">
                  <c:v>297</c:v>
                </c:pt>
                <c:pt idx="3338">
                  <c:v>294.99999999999898</c:v>
                </c:pt>
                <c:pt idx="3339">
                  <c:v>294.99999999999898</c:v>
                </c:pt>
                <c:pt idx="3340">
                  <c:v>294.99999999999898</c:v>
                </c:pt>
                <c:pt idx="3341">
                  <c:v>294.99999999999898</c:v>
                </c:pt>
                <c:pt idx="3342">
                  <c:v>294.99999999999898</c:v>
                </c:pt>
                <c:pt idx="3343">
                  <c:v>294.99999999999898</c:v>
                </c:pt>
                <c:pt idx="3344">
                  <c:v>294.99999999999898</c:v>
                </c:pt>
                <c:pt idx="3345">
                  <c:v>294.99999999999898</c:v>
                </c:pt>
                <c:pt idx="3346">
                  <c:v>294.99999999999898</c:v>
                </c:pt>
                <c:pt idx="3347">
                  <c:v>294.99999999999898</c:v>
                </c:pt>
                <c:pt idx="3348">
                  <c:v>294.99999999999898</c:v>
                </c:pt>
                <c:pt idx="3349">
                  <c:v>294.99999999999898</c:v>
                </c:pt>
                <c:pt idx="3350">
                  <c:v>286.99999999999898</c:v>
                </c:pt>
                <c:pt idx="3351">
                  <c:v>284.99999999999898</c:v>
                </c:pt>
                <c:pt idx="3352">
                  <c:v>284.99999999999898</c:v>
                </c:pt>
                <c:pt idx="3353">
                  <c:v>284.99999999999898</c:v>
                </c:pt>
                <c:pt idx="3354">
                  <c:v>283</c:v>
                </c:pt>
                <c:pt idx="3355">
                  <c:v>283</c:v>
                </c:pt>
                <c:pt idx="3356">
                  <c:v>273.99999999999898</c:v>
                </c:pt>
                <c:pt idx="3357">
                  <c:v>273.99999999999898</c:v>
                </c:pt>
                <c:pt idx="3358">
                  <c:v>273.99999999999898</c:v>
                </c:pt>
                <c:pt idx="3359">
                  <c:v>273.99999999999898</c:v>
                </c:pt>
                <c:pt idx="3360">
                  <c:v>270.99999999999898</c:v>
                </c:pt>
                <c:pt idx="3361">
                  <c:v>270.99999999999898</c:v>
                </c:pt>
                <c:pt idx="3362">
                  <c:v>270.99999999999898</c:v>
                </c:pt>
                <c:pt idx="3363">
                  <c:v>270.99999999999898</c:v>
                </c:pt>
                <c:pt idx="3364">
                  <c:v>267.99999999999898</c:v>
                </c:pt>
                <c:pt idx="3365">
                  <c:v>267.99999999999898</c:v>
                </c:pt>
                <c:pt idx="3366">
                  <c:v>267.99999999999898</c:v>
                </c:pt>
                <c:pt idx="3367">
                  <c:v>267.99999999999898</c:v>
                </c:pt>
                <c:pt idx="3368">
                  <c:v>267.99999999999898</c:v>
                </c:pt>
                <c:pt idx="3369">
                  <c:v>267.99999999999898</c:v>
                </c:pt>
                <c:pt idx="3370">
                  <c:v>267.99999999999898</c:v>
                </c:pt>
                <c:pt idx="3371">
                  <c:v>266.99999999999898</c:v>
                </c:pt>
                <c:pt idx="3372">
                  <c:v>266</c:v>
                </c:pt>
                <c:pt idx="3373">
                  <c:v>266</c:v>
                </c:pt>
                <c:pt idx="3374">
                  <c:v>266</c:v>
                </c:pt>
                <c:pt idx="3375">
                  <c:v>264.99999999999898</c:v>
                </c:pt>
                <c:pt idx="3376">
                  <c:v>264</c:v>
                </c:pt>
                <c:pt idx="3377">
                  <c:v>264</c:v>
                </c:pt>
                <c:pt idx="3378">
                  <c:v>264</c:v>
                </c:pt>
                <c:pt idx="3379">
                  <c:v>264</c:v>
                </c:pt>
                <c:pt idx="3380">
                  <c:v>264</c:v>
                </c:pt>
                <c:pt idx="3381">
                  <c:v>264</c:v>
                </c:pt>
                <c:pt idx="3382">
                  <c:v>264</c:v>
                </c:pt>
                <c:pt idx="3383">
                  <c:v>264</c:v>
                </c:pt>
                <c:pt idx="3384">
                  <c:v>264</c:v>
                </c:pt>
                <c:pt idx="3385">
                  <c:v>264</c:v>
                </c:pt>
                <c:pt idx="3386">
                  <c:v>264</c:v>
                </c:pt>
                <c:pt idx="3387">
                  <c:v>264</c:v>
                </c:pt>
                <c:pt idx="3388">
                  <c:v>264</c:v>
                </c:pt>
                <c:pt idx="3389">
                  <c:v>264</c:v>
                </c:pt>
                <c:pt idx="3390">
                  <c:v>264</c:v>
                </c:pt>
                <c:pt idx="3391">
                  <c:v>264</c:v>
                </c:pt>
                <c:pt idx="3392">
                  <c:v>264</c:v>
                </c:pt>
                <c:pt idx="3393">
                  <c:v>264</c:v>
                </c:pt>
                <c:pt idx="3394">
                  <c:v>264</c:v>
                </c:pt>
                <c:pt idx="3395">
                  <c:v>264</c:v>
                </c:pt>
                <c:pt idx="3396">
                  <c:v>264</c:v>
                </c:pt>
                <c:pt idx="3397">
                  <c:v>264</c:v>
                </c:pt>
                <c:pt idx="3398">
                  <c:v>264</c:v>
                </c:pt>
                <c:pt idx="3399">
                  <c:v>264</c:v>
                </c:pt>
                <c:pt idx="3400">
                  <c:v>264</c:v>
                </c:pt>
                <c:pt idx="3401">
                  <c:v>264</c:v>
                </c:pt>
                <c:pt idx="3402">
                  <c:v>264</c:v>
                </c:pt>
                <c:pt idx="3403">
                  <c:v>264</c:v>
                </c:pt>
                <c:pt idx="3404">
                  <c:v>264</c:v>
                </c:pt>
                <c:pt idx="3405">
                  <c:v>264</c:v>
                </c:pt>
                <c:pt idx="3406">
                  <c:v>261</c:v>
                </c:pt>
                <c:pt idx="3407">
                  <c:v>261</c:v>
                </c:pt>
                <c:pt idx="3408">
                  <c:v>261</c:v>
                </c:pt>
                <c:pt idx="3409">
                  <c:v>261</c:v>
                </c:pt>
                <c:pt idx="3410">
                  <c:v>261</c:v>
                </c:pt>
                <c:pt idx="3411">
                  <c:v>261</c:v>
                </c:pt>
                <c:pt idx="3412">
                  <c:v>261</c:v>
                </c:pt>
                <c:pt idx="3413">
                  <c:v>261</c:v>
                </c:pt>
                <c:pt idx="3414">
                  <c:v>258</c:v>
                </c:pt>
                <c:pt idx="3415">
                  <c:v>258</c:v>
                </c:pt>
                <c:pt idx="3416">
                  <c:v>258</c:v>
                </c:pt>
                <c:pt idx="3417">
                  <c:v>258</c:v>
                </c:pt>
                <c:pt idx="3418">
                  <c:v>258</c:v>
                </c:pt>
                <c:pt idx="3419">
                  <c:v>258</c:v>
                </c:pt>
                <c:pt idx="3420">
                  <c:v>258</c:v>
                </c:pt>
                <c:pt idx="3421">
                  <c:v>258</c:v>
                </c:pt>
                <c:pt idx="3422">
                  <c:v>258</c:v>
                </c:pt>
                <c:pt idx="3423">
                  <c:v>258</c:v>
                </c:pt>
                <c:pt idx="3424">
                  <c:v>258</c:v>
                </c:pt>
                <c:pt idx="3425">
                  <c:v>258</c:v>
                </c:pt>
                <c:pt idx="3426">
                  <c:v>258</c:v>
                </c:pt>
                <c:pt idx="3427">
                  <c:v>258</c:v>
                </c:pt>
                <c:pt idx="3428">
                  <c:v>258</c:v>
                </c:pt>
                <c:pt idx="3429">
                  <c:v>258</c:v>
                </c:pt>
                <c:pt idx="3430">
                  <c:v>258</c:v>
                </c:pt>
                <c:pt idx="3431">
                  <c:v>258</c:v>
                </c:pt>
                <c:pt idx="3432">
                  <c:v>258</c:v>
                </c:pt>
                <c:pt idx="3433">
                  <c:v>258</c:v>
                </c:pt>
                <c:pt idx="3434">
                  <c:v>258</c:v>
                </c:pt>
                <c:pt idx="3435">
                  <c:v>258</c:v>
                </c:pt>
                <c:pt idx="3436">
                  <c:v>258</c:v>
                </c:pt>
                <c:pt idx="3437">
                  <c:v>258</c:v>
                </c:pt>
                <c:pt idx="3438">
                  <c:v>258</c:v>
                </c:pt>
                <c:pt idx="3439">
                  <c:v>258</c:v>
                </c:pt>
                <c:pt idx="3440">
                  <c:v>258</c:v>
                </c:pt>
                <c:pt idx="3441">
                  <c:v>261.99999999999898</c:v>
                </c:pt>
                <c:pt idx="3442">
                  <c:v>261.99999999999898</c:v>
                </c:pt>
                <c:pt idx="3443">
                  <c:v>261.99999999999898</c:v>
                </c:pt>
                <c:pt idx="3444">
                  <c:v>261.99999999999898</c:v>
                </c:pt>
                <c:pt idx="3445">
                  <c:v>261.99999999999898</c:v>
                </c:pt>
                <c:pt idx="3446">
                  <c:v>266</c:v>
                </c:pt>
                <c:pt idx="3447">
                  <c:v>266</c:v>
                </c:pt>
                <c:pt idx="3448">
                  <c:v>266</c:v>
                </c:pt>
                <c:pt idx="3449">
                  <c:v>267.99999999999898</c:v>
                </c:pt>
                <c:pt idx="3450">
                  <c:v>270.99999999999898</c:v>
                </c:pt>
                <c:pt idx="3451">
                  <c:v>270.99999999999898</c:v>
                </c:pt>
                <c:pt idx="3452">
                  <c:v>270.99999999999898</c:v>
                </c:pt>
                <c:pt idx="3453">
                  <c:v>273.99999999999898</c:v>
                </c:pt>
                <c:pt idx="3454">
                  <c:v>273.99999999999898</c:v>
                </c:pt>
                <c:pt idx="3455">
                  <c:v>275</c:v>
                </c:pt>
                <c:pt idx="3456">
                  <c:v>275</c:v>
                </c:pt>
                <c:pt idx="3457">
                  <c:v>275</c:v>
                </c:pt>
                <c:pt idx="3458">
                  <c:v>275</c:v>
                </c:pt>
                <c:pt idx="3459">
                  <c:v>275</c:v>
                </c:pt>
                <c:pt idx="3460">
                  <c:v>275</c:v>
                </c:pt>
                <c:pt idx="3461">
                  <c:v>275</c:v>
                </c:pt>
                <c:pt idx="3462">
                  <c:v>275</c:v>
                </c:pt>
                <c:pt idx="3463">
                  <c:v>277</c:v>
                </c:pt>
                <c:pt idx="3464">
                  <c:v>277</c:v>
                </c:pt>
                <c:pt idx="3465">
                  <c:v>277</c:v>
                </c:pt>
                <c:pt idx="3466">
                  <c:v>277</c:v>
                </c:pt>
                <c:pt idx="3467">
                  <c:v>277</c:v>
                </c:pt>
                <c:pt idx="3468">
                  <c:v>280.99999999999898</c:v>
                </c:pt>
                <c:pt idx="3469">
                  <c:v>280.99999999999898</c:v>
                </c:pt>
                <c:pt idx="3470">
                  <c:v>280.99999999999898</c:v>
                </c:pt>
                <c:pt idx="3471">
                  <c:v>280.99999999999898</c:v>
                </c:pt>
                <c:pt idx="3472">
                  <c:v>280.99999999999898</c:v>
                </c:pt>
                <c:pt idx="3473">
                  <c:v>280.99999999999898</c:v>
                </c:pt>
                <c:pt idx="3474">
                  <c:v>280.99999999999898</c:v>
                </c:pt>
                <c:pt idx="3475">
                  <c:v>286.99999999999898</c:v>
                </c:pt>
                <c:pt idx="3476">
                  <c:v>286.99999999999898</c:v>
                </c:pt>
                <c:pt idx="3477">
                  <c:v>286.99999999999898</c:v>
                </c:pt>
                <c:pt idx="3478">
                  <c:v>286.99999999999898</c:v>
                </c:pt>
                <c:pt idx="3479">
                  <c:v>286.99999999999898</c:v>
                </c:pt>
                <c:pt idx="3480">
                  <c:v>289</c:v>
                </c:pt>
                <c:pt idx="3481">
                  <c:v>291.99999999999898</c:v>
                </c:pt>
                <c:pt idx="3482">
                  <c:v>291.99999999999898</c:v>
                </c:pt>
                <c:pt idx="3483">
                  <c:v>291.99999999999898</c:v>
                </c:pt>
                <c:pt idx="3484">
                  <c:v>291.99999999999898</c:v>
                </c:pt>
                <c:pt idx="3485">
                  <c:v>291.99999999999898</c:v>
                </c:pt>
                <c:pt idx="3486">
                  <c:v>291.99999999999898</c:v>
                </c:pt>
                <c:pt idx="3487">
                  <c:v>291.99999999999898</c:v>
                </c:pt>
                <c:pt idx="3488">
                  <c:v>291.99999999999898</c:v>
                </c:pt>
                <c:pt idx="3489">
                  <c:v>291.99999999999898</c:v>
                </c:pt>
                <c:pt idx="3490">
                  <c:v>294</c:v>
                </c:pt>
                <c:pt idx="3491">
                  <c:v>294</c:v>
                </c:pt>
                <c:pt idx="3492">
                  <c:v>294</c:v>
                </c:pt>
                <c:pt idx="3493">
                  <c:v>294</c:v>
                </c:pt>
                <c:pt idx="3494">
                  <c:v>294</c:v>
                </c:pt>
                <c:pt idx="3495">
                  <c:v>294</c:v>
                </c:pt>
                <c:pt idx="3496">
                  <c:v>297</c:v>
                </c:pt>
                <c:pt idx="3497">
                  <c:v>297</c:v>
                </c:pt>
                <c:pt idx="3498">
                  <c:v>297</c:v>
                </c:pt>
                <c:pt idx="3499">
                  <c:v>297</c:v>
                </c:pt>
                <c:pt idx="3500">
                  <c:v>297</c:v>
                </c:pt>
                <c:pt idx="3501">
                  <c:v>300</c:v>
                </c:pt>
                <c:pt idx="3502">
                  <c:v>300</c:v>
                </c:pt>
                <c:pt idx="3503">
                  <c:v>300</c:v>
                </c:pt>
                <c:pt idx="3504">
                  <c:v>300</c:v>
                </c:pt>
                <c:pt idx="3505">
                  <c:v>300</c:v>
                </c:pt>
                <c:pt idx="3506">
                  <c:v>300</c:v>
                </c:pt>
                <c:pt idx="3507">
                  <c:v>300</c:v>
                </c:pt>
                <c:pt idx="3508">
                  <c:v>300</c:v>
                </c:pt>
                <c:pt idx="3509">
                  <c:v>300</c:v>
                </c:pt>
                <c:pt idx="3510">
                  <c:v>300</c:v>
                </c:pt>
                <c:pt idx="3511">
                  <c:v>305</c:v>
                </c:pt>
                <c:pt idx="3512">
                  <c:v>305</c:v>
                </c:pt>
                <c:pt idx="3513">
                  <c:v>305</c:v>
                </c:pt>
                <c:pt idx="3514">
                  <c:v>305</c:v>
                </c:pt>
                <c:pt idx="3515">
                  <c:v>305</c:v>
                </c:pt>
                <c:pt idx="3516">
                  <c:v>305</c:v>
                </c:pt>
                <c:pt idx="3517">
                  <c:v>305</c:v>
                </c:pt>
                <c:pt idx="3518">
                  <c:v>305</c:v>
                </c:pt>
                <c:pt idx="3519">
                  <c:v>305</c:v>
                </c:pt>
                <c:pt idx="3520">
                  <c:v>305</c:v>
                </c:pt>
                <c:pt idx="3521">
                  <c:v>305</c:v>
                </c:pt>
                <c:pt idx="3522">
                  <c:v>305</c:v>
                </c:pt>
                <c:pt idx="3523">
                  <c:v>305</c:v>
                </c:pt>
                <c:pt idx="3524">
                  <c:v>305</c:v>
                </c:pt>
                <c:pt idx="3525">
                  <c:v>305</c:v>
                </c:pt>
                <c:pt idx="3526">
                  <c:v>305</c:v>
                </c:pt>
                <c:pt idx="3527">
                  <c:v>305</c:v>
                </c:pt>
                <c:pt idx="3528">
                  <c:v>305</c:v>
                </c:pt>
                <c:pt idx="3529">
                  <c:v>305</c:v>
                </c:pt>
                <c:pt idx="3530">
                  <c:v>305</c:v>
                </c:pt>
                <c:pt idx="3531">
                  <c:v>305</c:v>
                </c:pt>
                <c:pt idx="3532">
                  <c:v>305</c:v>
                </c:pt>
                <c:pt idx="3533">
                  <c:v>305</c:v>
                </c:pt>
                <c:pt idx="3534">
                  <c:v>305</c:v>
                </c:pt>
                <c:pt idx="3535">
                  <c:v>305</c:v>
                </c:pt>
                <c:pt idx="3536">
                  <c:v>305</c:v>
                </c:pt>
                <c:pt idx="3537">
                  <c:v>305</c:v>
                </c:pt>
                <c:pt idx="3538">
                  <c:v>305</c:v>
                </c:pt>
                <c:pt idx="3539">
                  <c:v>305</c:v>
                </c:pt>
                <c:pt idx="3540">
                  <c:v>305</c:v>
                </c:pt>
                <c:pt idx="3541">
                  <c:v>305</c:v>
                </c:pt>
                <c:pt idx="3542">
                  <c:v>305</c:v>
                </c:pt>
                <c:pt idx="3543">
                  <c:v>305</c:v>
                </c:pt>
                <c:pt idx="3544">
                  <c:v>305</c:v>
                </c:pt>
                <c:pt idx="3545">
                  <c:v>305</c:v>
                </c:pt>
                <c:pt idx="3546">
                  <c:v>305</c:v>
                </c:pt>
                <c:pt idx="3547">
                  <c:v>305</c:v>
                </c:pt>
                <c:pt idx="3548">
                  <c:v>305</c:v>
                </c:pt>
                <c:pt idx="3549">
                  <c:v>305</c:v>
                </c:pt>
                <c:pt idx="3550">
                  <c:v>305</c:v>
                </c:pt>
                <c:pt idx="3551">
                  <c:v>305</c:v>
                </c:pt>
                <c:pt idx="3552">
                  <c:v>305.99999999999898</c:v>
                </c:pt>
                <c:pt idx="3553">
                  <c:v>305.99999999999898</c:v>
                </c:pt>
                <c:pt idx="3554">
                  <c:v>305.99999999999898</c:v>
                </c:pt>
                <c:pt idx="3555">
                  <c:v>314.99999999999898</c:v>
                </c:pt>
                <c:pt idx="3556">
                  <c:v>314.99999999999898</c:v>
                </c:pt>
                <c:pt idx="3557">
                  <c:v>314.99999999999898</c:v>
                </c:pt>
                <c:pt idx="3558">
                  <c:v>314.99999999999898</c:v>
                </c:pt>
                <c:pt idx="3559">
                  <c:v>314.99999999999898</c:v>
                </c:pt>
                <c:pt idx="3560">
                  <c:v>314.99999999999898</c:v>
                </c:pt>
                <c:pt idx="3561">
                  <c:v>314.99999999999898</c:v>
                </c:pt>
                <c:pt idx="3562">
                  <c:v>314.99999999999898</c:v>
                </c:pt>
                <c:pt idx="3563">
                  <c:v>314.99999999999898</c:v>
                </c:pt>
                <c:pt idx="3564">
                  <c:v>314.99999999999898</c:v>
                </c:pt>
                <c:pt idx="3565">
                  <c:v>314.99999999999898</c:v>
                </c:pt>
                <c:pt idx="3566">
                  <c:v>314.99999999999898</c:v>
                </c:pt>
                <c:pt idx="3567">
                  <c:v>314.99999999999898</c:v>
                </c:pt>
                <c:pt idx="3568">
                  <c:v>314.99999999999898</c:v>
                </c:pt>
                <c:pt idx="3569">
                  <c:v>314.99999999999898</c:v>
                </c:pt>
                <c:pt idx="3570">
                  <c:v>314.99999999999898</c:v>
                </c:pt>
                <c:pt idx="3571">
                  <c:v>313</c:v>
                </c:pt>
                <c:pt idx="3572">
                  <c:v>313</c:v>
                </c:pt>
                <c:pt idx="3573">
                  <c:v>313</c:v>
                </c:pt>
                <c:pt idx="3574">
                  <c:v>313</c:v>
                </c:pt>
                <c:pt idx="3575">
                  <c:v>313</c:v>
                </c:pt>
                <c:pt idx="3576">
                  <c:v>313</c:v>
                </c:pt>
                <c:pt idx="3577">
                  <c:v>313</c:v>
                </c:pt>
                <c:pt idx="3578">
                  <c:v>311.99999999999898</c:v>
                </c:pt>
                <c:pt idx="3579">
                  <c:v>311.99999999999898</c:v>
                </c:pt>
                <c:pt idx="3580">
                  <c:v>311.99999999999898</c:v>
                </c:pt>
                <c:pt idx="3581">
                  <c:v>311.99999999999898</c:v>
                </c:pt>
                <c:pt idx="3582">
                  <c:v>311.99999999999898</c:v>
                </c:pt>
                <c:pt idx="3583">
                  <c:v>311</c:v>
                </c:pt>
                <c:pt idx="3584">
                  <c:v>309.99999999999898</c:v>
                </c:pt>
                <c:pt idx="3585">
                  <c:v>308.99999999999898</c:v>
                </c:pt>
                <c:pt idx="3586">
                  <c:v>308</c:v>
                </c:pt>
                <c:pt idx="3587">
                  <c:v>308</c:v>
                </c:pt>
                <c:pt idx="3588">
                  <c:v>308</c:v>
                </c:pt>
                <c:pt idx="3589">
                  <c:v>308</c:v>
                </c:pt>
                <c:pt idx="3590">
                  <c:v>308</c:v>
                </c:pt>
                <c:pt idx="3591">
                  <c:v>306.99999999999898</c:v>
                </c:pt>
                <c:pt idx="3592">
                  <c:v>306.99999999999898</c:v>
                </c:pt>
                <c:pt idx="3593">
                  <c:v>305.99999999999898</c:v>
                </c:pt>
                <c:pt idx="3594">
                  <c:v>305.99999999999898</c:v>
                </c:pt>
                <c:pt idx="3595">
                  <c:v>305.99999999999898</c:v>
                </c:pt>
                <c:pt idx="3596">
                  <c:v>305.99999999999898</c:v>
                </c:pt>
                <c:pt idx="3597">
                  <c:v>305.99999999999898</c:v>
                </c:pt>
                <c:pt idx="3598">
                  <c:v>305.99999999999898</c:v>
                </c:pt>
                <c:pt idx="3599">
                  <c:v>305</c:v>
                </c:pt>
                <c:pt idx="3600">
                  <c:v>305</c:v>
                </c:pt>
                <c:pt idx="3601">
                  <c:v>302.99999999999898</c:v>
                </c:pt>
                <c:pt idx="3602">
                  <c:v>302</c:v>
                </c:pt>
                <c:pt idx="3603">
                  <c:v>302</c:v>
                </c:pt>
                <c:pt idx="3604">
                  <c:v>302</c:v>
                </c:pt>
                <c:pt idx="3605">
                  <c:v>302</c:v>
                </c:pt>
                <c:pt idx="3606">
                  <c:v>302</c:v>
                </c:pt>
                <c:pt idx="3607">
                  <c:v>298.99999999999898</c:v>
                </c:pt>
                <c:pt idx="3608">
                  <c:v>298.99999999999898</c:v>
                </c:pt>
                <c:pt idx="3609">
                  <c:v>297</c:v>
                </c:pt>
                <c:pt idx="3610">
                  <c:v>297</c:v>
                </c:pt>
                <c:pt idx="3611">
                  <c:v>297</c:v>
                </c:pt>
                <c:pt idx="3612">
                  <c:v>295.99999999999898</c:v>
                </c:pt>
                <c:pt idx="3613">
                  <c:v>295.99999999999898</c:v>
                </c:pt>
                <c:pt idx="3614">
                  <c:v>295.99999999999898</c:v>
                </c:pt>
                <c:pt idx="3615">
                  <c:v>295.99999999999898</c:v>
                </c:pt>
                <c:pt idx="3616">
                  <c:v>295.99999999999898</c:v>
                </c:pt>
                <c:pt idx="3617">
                  <c:v>294.99999999999898</c:v>
                </c:pt>
                <c:pt idx="3618">
                  <c:v>294.99999999999898</c:v>
                </c:pt>
                <c:pt idx="3619">
                  <c:v>294.99999999999898</c:v>
                </c:pt>
                <c:pt idx="3620">
                  <c:v>294.99999999999898</c:v>
                </c:pt>
                <c:pt idx="3621">
                  <c:v>294.99999999999898</c:v>
                </c:pt>
                <c:pt idx="3622">
                  <c:v>294.99999999999898</c:v>
                </c:pt>
                <c:pt idx="3623">
                  <c:v>294.99999999999898</c:v>
                </c:pt>
                <c:pt idx="3624">
                  <c:v>294.99999999999898</c:v>
                </c:pt>
                <c:pt idx="3625">
                  <c:v>294.99999999999898</c:v>
                </c:pt>
                <c:pt idx="3626">
                  <c:v>294.99999999999898</c:v>
                </c:pt>
                <c:pt idx="3627">
                  <c:v>294.99999999999898</c:v>
                </c:pt>
                <c:pt idx="3628">
                  <c:v>294.99999999999898</c:v>
                </c:pt>
                <c:pt idx="3629">
                  <c:v>294.99999999999898</c:v>
                </c:pt>
                <c:pt idx="3630">
                  <c:v>294.99999999999898</c:v>
                </c:pt>
                <c:pt idx="3631">
                  <c:v>294.99999999999898</c:v>
                </c:pt>
                <c:pt idx="3632">
                  <c:v>294</c:v>
                </c:pt>
                <c:pt idx="3633">
                  <c:v>294</c:v>
                </c:pt>
                <c:pt idx="3634">
                  <c:v>294</c:v>
                </c:pt>
                <c:pt idx="3635">
                  <c:v>289.99999999999898</c:v>
                </c:pt>
                <c:pt idx="3636">
                  <c:v>289.99999999999898</c:v>
                </c:pt>
                <c:pt idx="3637">
                  <c:v>289.99999999999898</c:v>
                </c:pt>
                <c:pt idx="3638">
                  <c:v>289.99999999999898</c:v>
                </c:pt>
                <c:pt idx="3639">
                  <c:v>289.99999999999898</c:v>
                </c:pt>
                <c:pt idx="3640">
                  <c:v>289.99999999999898</c:v>
                </c:pt>
                <c:pt idx="3641">
                  <c:v>289.99999999999898</c:v>
                </c:pt>
                <c:pt idx="3642">
                  <c:v>289.99999999999898</c:v>
                </c:pt>
                <c:pt idx="3643">
                  <c:v>289.99999999999898</c:v>
                </c:pt>
                <c:pt idx="3644">
                  <c:v>289</c:v>
                </c:pt>
                <c:pt idx="3645">
                  <c:v>286.99999999999898</c:v>
                </c:pt>
                <c:pt idx="3646">
                  <c:v>286.99999999999898</c:v>
                </c:pt>
                <c:pt idx="3647">
                  <c:v>284.99999999999898</c:v>
                </c:pt>
                <c:pt idx="3648">
                  <c:v>280</c:v>
                </c:pt>
                <c:pt idx="3649">
                  <c:v>275.99999999999898</c:v>
                </c:pt>
                <c:pt idx="3650">
                  <c:v>275.99999999999898</c:v>
                </c:pt>
                <c:pt idx="3651">
                  <c:v>272.99999999999898</c:v>
                </c:pt>
                <c:pt idx="3652">
                  <c:v>270.99999999999898</c:v>
                </c:pt>
                <c:pt idx="3653">
                  <c:v>269</c:v>
                </c:pt>
                <c:pt idx="3654">
                  <c:v>269</c:v>
                </c:pt>
                <c:pt idx="3655">
                  <c:v>267.99999999999898</c:v>
                </c:pt>
                <c:pt idx="3656">
                  <c:v>266.99999999999898</c:v>
                </c:pt>
                <c:pt idx="3657">
                  <c:v>266.99999999999898</c:v>
                </c:pt>
                <c:pt idx="3658">
                  <c:v>266</c:v>
                </c:pt>
                <c:pt idx="3659">
                  <c:v>266</c:v>
                </c:pt>
                <c:pt idx="3660">
                  <c:v>258.99999999999898</c:v>
                </c:pt>
                <c:pt idx="3661">
                  <c:v>258.99999999999898</c:v>
                </c:pt>
                <c:pt idx="3662">
                  <c:v>258.99999999999898</c:v>
                </c:pt>
                <c:pt idx="3663">
                  <c:v>250</c:v>
                </c:pt>
                <c:pt idx="3664">
                  <c:v>250</c:v>
                </c:pt>
                <c:pt idx="3665">
                  <c:v>247.99999999999901</c:v>
                </c:pt>
                <c:pt idx="3666">
                  <c:v>244.99999999999901</c:v>
                </c:pt>
                <c:pt idx="3667">
                  <c:v>244.99999999999901</c:v>
                </c:pt>
                <c:pt idx="3668">
                  <c:v>244</c:v>
                </c:pt>
                <c:pt idx="3669">
                  <c:v>241.99999999999901</c:v>
                </c:pt>
                <c:pt idx="3670">
                  <c:v>239.99999999999901</c:v>
                </c:pt>
                <c:pt idx="3671">
                  <c:v>239.99999999999901</c:v>
                </c:pt>
                <c:pt idx="3672">
                  <c:v>236</c:v>
                </c:pt>
                <c:pt idx="3673">
                  <c:v>236</c:v>
                </c:pt>
                <c:pt idx="3674">
                  <c:v>233.99999999999901</c:v>
                </c:pt>
                <c:pt idx="3675">
                  <c:v>233.99999999999901</c:v>
                </c:pt>
                <c:pt idx="3676">
                  <c:v>233.99999999999901</c:v>
                </c:pt>
                <c:pt idx="3677">
                  <c:v>233</c:v>
                </c:pt>
                <c:pt idx="3678">
                  <c:v>230.99999999999901</c:v>
                </c:pt>
                <c:pt idx="3679">
                  <c:v>230.99999999999901</c:v>
                </c:pt>
                <c:pt idx="3680">
                  <c:v>230</c:v>
                </c:pt>
                <c:pt idx="3681">
                  <c:v>230</c:v>
                </c:pt>
                <c:pt idx="3682">
                  <c:v>230</c:v>
                </c:pt>
                <c:pt idx="3683">
                  <c:v>228.99999999999901</c:v>
                </c:pt>
                <c:pt idx="3684">
                  <c:v>227.99999999999901</c:v>
                </c:pt>
                <c:pt idx="3685">
                  <c:v>227.99999999999901</c:v>
                </c:pt>
                <c:pt idx="3686">
                  <c:v>227.99999999999901</c:v>
                </c:pt>
                <c:pt idx="3687">
                  <c:v>216.99999999999901</c:v>
                </c:pt>
                <c:pt idx="3688">
                  <c:v>216</c:v>
                </c:pt>
                <c:pt idx="3689">
                  <c:v>216</c:v>
                </c:pt>
                <c:pt idx="3690">
                  <c:v>216</c:v>
                </c:pt>
                <c:pt idx="3691">
                  <c:v>216</c:v>
                </c:pt>
                <c:pt idx="3692">
                  <c:v>216</c:v>
                </c:pt>
                <c:pt idx="3693">
                  <c:v>214.99999999999901</c:v>
                </c:pt>
                <c:pt idx="3694">
                  <c:v>214</c:v>
                </c:pt>
                <c:pt idx="3695">
                  <c:v>211</c:v>
                </c:pt>
                <c:pt idx="3696">
                  <c:v>208</c:v>
                </c:pt>
                <c:pt idx="3697">
                  <c:v>206.99999999999901</c:v>
                </c:pt>
                <c:pt idx="3698">
                  <c:v>205</c:v>
                </c:pt>
                <c:pt idx="3699">
                  <c:v>164</c:v>
                </c:pt>
                <c:pt idx="3700">
                  <c:v>155.99999999999901</c:v>
                </c:pt>
                <c:pt idx="3701">
                  <c:v>155.99999999999901</c:v>
                </c:pt>
                <c:pt idx="3702">
                  <c:v>155.99999999999901</c:v>
                </c:pt>
                <c:pt idx="3703">
                  <c:v>155.99999999999901</c:v>
                </c:pt>
                <c:pt idx="3704">
                  <c:v>155.99999999999901</c:v>
                </c:pt>
                <c:pt idx="3705">
                  <c:v>155.99999999999901</c:v>
                </c:pt>
                <c:pt idx="3706">
                  <c:v>155.99999999999901</c:v>
                </c:pt>
                <c:pt idx="3707">
                  <c:v>152.99999999999901</c:v>
                </c:pt>
                <c:pt idx="3708">
                  <c:v>150.99999999999901</c:v>
                </c:pt>
                <c:pt idx="3709">
                  <c:v>145.99999999999901</c:v>
                </c:pt>
                <c:pt idx="3710">
                  <c:v>145.99999999999901</c:v>
                </c:pt>
                <c:pt idx="3711">
                  <c:v>145.99999999999901</c:v>
                </c:pt>
                <c:pt idx="3712">
                  <c:v>144.99999999999901</c:v>
                </c:pt>
                <c:pt idx="3713">
                  <c:v>144.99999999999901</c:v>
                </c:pt>
                <c:pt idx="3714">
                  <c:v>144.99999999999901</c:v>
                </c:pt>
                <c:pt idx="3715">
                  <c:v>144.99999999999901</c:v>
                </c:pt>
                <c:pt idx="3716">
                  <c:v>142.99999999999901</c:v>
                </c:pt>
                <c:pt idx="3717">
                  <c:v>142.99999999999901</c:v>
                </c:pt>
                <c:pt idx="3718">
                  <c:v>142.99999999999901</c:v>
                </c:pt>
                <c:pt idx="3719">
                  <c:v>142.99999999999901</c:v>
                </c:pt>
                <c:pt idx="3720">
                  <c:v>142.99999999999901</c:v>
                </c:pt>
                <c:pt idx="3721">
                  <c:v>142.99999999999901</c:v>
                </c:pt>
                <c:pt idx="3722">
                  <c:v>142.99999999999901</c:v>
                </c:pt>
                <c:pt idx="3723">
                  <c:v>142.99999999999901</c:v>
                </c:pt>
                <c:pt idx="3724">
                  <c:v>142.99999999999901</c:v>
                </c:pt>
                <c:pt idx="3725">
                  <c:v>142.99999999999901</c:v>
                </c:pt>
                <c:pt idx="3726">
                  <c:v>142.99999999999901</c:v>
                </c:pt>
                <c:pt idx="3727">
                  <c:v>142.99999999999901</c:v>
                </c:pt>
                <c:pt idx="3728">
                  <c:v>142.99999999999901</c:v>
                </c:pt>
                <c:pt idx="3729">
                  <c:v>139.99999999999901</c:v>
                </c:pt>
                <c:pt idx="3730">
                  <c:v>136</c:v>
                </c:pt>
                <c:pt idx="3731">
                  <c:v>136</c:v>
                </c:pt>
                <c:pt idx="3732">
                  <c:v>136</c:v>
                </c:pt>
                <c:pt idx="3733">
                  <c:v>136</c:v>
                </c:pt>
                <c:pt idx="3734">
                  <c:v>172.99999999999901</c:v>
                </c:pt>
                <c:pt idx="3735">
                  <c:v>175.99999999999901</c:v>
                </c:pt>
                <c:pt idx="3736">
                  <c:v>175.99999999999901</c:v>
                </c:pt>
                <c:pt idx="3737">
                  <c:v>175.99999999999901</c:v>
                </c:pt>
                <c:pt idx="3738">
                  <c:v>175.99999999999901</c:v>
                </c:pt>
                <c:pt idx="3739">
                  <c:v>175.99999999999901</c:v>
                </c:pt>
                <c:pt idx="3740">
                  <c:v>180</c:v>
                </c:pt>
                <c:pt idx="3741">
                  <c:v>180</c:v>
                </c:pt>
                <c:pt idx="3742">
                  <c:v>181.99999999999901</c:v>
                </c:pt>
                <c:pt idx="3743">
                  <c:v>181.99999999999901</c:v>
                </c:pt>
                <c:pt idx="3744">
                  <c:v>181.99999999999901</c:v>
                </c:pt>
                <c:pt idx="3745">
                  <c:v>181.99999999999901</c:v>
                </c:pt>
                <c:pt idx="3746">
                  <c:v>181.99999999999901</c:v>
                </c:pt>
                <c:pt idx="3747">
                  <c:v>181.99999999999901</c:v>
                </c:pt>
                <c:pt idx="3748">
                  <c:v>181.99999999999901</c:v>
                </c:pt>
                <c:pt idx="3749">
                  <c:v>181.99999999999901</c:v>
                </c:pt>
                <c:pt idx="3750">
                  <c:v>181.99999999999901</c:v>
                </c:pt>
                <c:pt idx="3751">
                  <c:v>183.99999999999901</c:v>
                </c:pt>
                <c:pt idx="3752">
                  <c:v>183.99999999999901</c:v>
                </c:pt>
                <c:pt idx="3753">
                  <c:v>183.99999999999901</c:v>
                </c:pt>
                <c:pt idx="3754">
                  <c:v>183.99999999999901</c:v>
                </c:pt>
                <c:pt idx="3755">
                  <c:v>183.99999999999901</c:v>
                </c:pt>
                <c:pt idx="3756">
                  <c:v>183.99999999999901</c:v>
                </c:pt>
                <c:pt idx="3757">
                  <c:v>183.99999999999901</c:v>
                </c:pt>
                <c:pt idx="3758">
                  <c:v>183.99999999999901</c:v>
                </c:pt>
                <c:pt idx="3759">
                  <c:v>183.99999999999901</c:v>
                </c:pt>
                <c:pt idx="3760">
                  <c:v>183.99999999999901</c:v>
                </c:pt>
                <c:pt idx="3761">
                  <c:v>183.99999999999901</c:v>
                </c:pt>
                <c:pt idx="3762">
                  <c:v>184.99999999999901</c:v>
                </c:pt>
                <c:pt idx="3763">
                  <c:v>184.99999999999901</c:v>
                </c:pt>
                <c:pt idx="3764">
                  <c:v>186</c:v>
                </c:pt>
                <c:pt idx="3765">
                  <c:v>188</c:v>
                </c:pt>
                <c:pt idx="3766">
                  <c:v>188</c:v>
                </c:pt>
                <c:pt idx="3767">
                  <c:v>189.99999999999901</c:v>
                </c:pt>
                <c:pt idx="3768">
                  <c:v>189.99999999999901</c:v>
                </c:pt>
                <c:pt idx="3769">
                  <c:v>189.99999999999901</c:v>
                </c:pt>
                <c:pt idx="3770">
                  <c:v>189</c:v>
                </c:pt>
                <c:pt idx="3771">
                  <c:v>186</c:v>
                </c:pt>
                <c:pt idx="3772">
                  <c:v>186</c:v>
                </c:pt>
                <c:pt idx="3773">
                  <c:v>184.99999999999901</c:v>
                </c:pt>
                <c:pt idx="3774">
                  <c:v>184.99999999999901</c:v>
                </c:pt>
                <c:pt idx="3775">
                  <c:v>184.99999999999901</c:v>
                </c:pt>
                <c:pt idx="3776">
                  <c:v>184.99999999999901</c:v>
                </c:pt>
                <c:pt idx="3777">
                  <c:v>184.99999999999901</c:v>
                </c:pt>
                <c:pt idx="3778">
                  <c:v>184.99999999999901</c:v>
                </c:pt>
                <c:pt idx="3779">
                  <c:v>184.99999999999901</c:v>
                </c:pt>
                <c:pt idx="3780">
                  <c:v>184.99999999999901</c:v>
                </c:pt>
                <c:pt idx="3781">
                  <c:v>158.99999999999901</c:v>
                </c:pt>
                <c:pt idx="3782">
                  <c:v>144.99999999999901</c:v>
                </c:pt>
                <c:pt idx="3783">
                  <c:v>144.99999999999901</c:v>
                </c:pt>
                <c:pt idx="3784">
                  <c:v>144.99999999999901</c:v>
                </c:pt>
                <c:pt idx="3785">
                  <c:v>144.99999999999901</c:v>
                </c:pt>
                <c:pt idx="3786">
                  <c:v>144.99999999999901</c:v>
                </c:pt>
                <c:pt idx="3787">
                  <c:v>144.99999999999901</c:v>
                </c:pt>
                <c:pt idx="3788">
                  <c:v>144.99999999999901</c:v>
                </c:pt>
                <c:pt idx="3789">
                  <c:v>144.99999999999901</c:v>
                </c:pt>
                <c:pt idx="3790">
                  <c:v>144.99999999999901</c:v>
                </c:pt>
                <c:pt idx="3791">
                  <c:v>144.99999999999901</c:v>
                </c:pt>
                <c:pt idx="3792">
                  <c:v>144.99999999999901</c:v>
                </c:pt>
                <c:pt idx="3793">
                  <c:v>144.99999999999901</c:v>
                </c:pt>
                <c:pt idx="3794">
                  <c:v>144.99999999999901</c:v>
                </c:pt>
                <c:pt idx="3795">
                  <c:v>144.99999999999901</c:v>
                </c:pt>
                <c:pt idx="3796">
                  <c:v>144.99999999999901</c:v>
                </c:pt>
                <c:pt idx="3797">
                  <c:v>150</c:v>
                </c:pt>
                <c:pt idx="3798">
                  <c:v>150</c:v>
                </c:pt>
                <c:pt idx="3799">
                  <c:v>150</c:v>
                </c:pt>
                <c:pt idx="3800">
                  <c:v>150</c:v>
                </c:pt>
                <c:pt idx="3801">
                  <c:v>150</c:v>
                </c:pt>
                <c:pt idx="3802">
                  <c:v>150</c:v>
                </c:pt>
                <c:pt idx="3803">
                  <c:v>150</c:v>
                </c:pt>
                <c:pt idx="3804">
                  <c:v>150</c:v>
                </c:pt>
                <c:pt idx="3805">
                  <c:v>150.99999999999901</c:v>
                </c:pt>
                <c:pt idx="3806">
                  <c:v>150.99999999999901</c:v>
                </c:pt>
                <c:pt idx="3807">
                  <c:v>150.99999999999901</c:v>
                </c:pt>
                <c:pt idx="3808">
                  <c:v>152.99999999999901</c:v>
                </c:pt>
                <c:pt idx="3809">
                  <c:v>155</c:v>
                </c:pt>
                <c:pt idx="3810">
                  <c:v>155</c:v>
                </c:pt>
                <c:pt idx="3811">
                  <c:v>155</c:v>
                </c:pt>
                <c:pt idx="3812">
                  <c:v>155</c:v>
                </c:pt>
                <c:pt idx="3813">
                  <c:v>155</c:v>
                </c:pt>
                <c:pt idx="3814">
                  <c:v>155.99999999999901</c:v>
                </c:pt>
                <c:pt idx="3815">
                  <c:v>155.99999999999901</c:v>
                </c:pt>
                <c:pt idx="3816">
                  <c:v>155.99999999999901</c:v>
                </c:pt>
                <c:pt idx="3817">
                  <c:v>155.99999999999901</c:v>
                </c:pt>
                <c:pt idx="3818">
                  <c:v>155.99999999999901</c:v>
                </c:pt>
                <c:pt idx="3819">
                  <c:v>155.99999999999901</c:v>
                </c:pt>
                <c:pt idx="3820">
                  <c:v>155.99999999999901</c:v>
                </c:pt>
                <c:pt idx="3821">
                  <c:v>155.99999999999901</c:v>
                </c:pt>
                <c:pt idx="3822">
                  <c:v>155.99999999999901</c:v>
                </c:pt>
                <c:pt idx="3823">
                  <c:v>155.99999999999901</c:v>
                </c:pt>
                <c:pt idx="3824">
                  <c:v>155.99999999999901</c:v>
                </c:pt>
                <c:pt idx="3825">
                  <c:v>155.99999999999901</c:v>
                </c:pt>
                <c:pt idx="3826">
                  <c:v>155.99999999999901</c:v>
                </c:pt>
                <c:pt idx="3827">
                  <c:v>155.99999999999901</c:v>
                </c:pt>
                <c:pt idx="3828">
                  <c:v>155.99999999999901</c:v>
                </c:pt>
                <c:pt idx="3829">
                  <c:v>155.99999999999901</c:v>
                </c:pt>
                <c:pt idx="3830">
                  <c:v>155.99999999999901</c:v>
                </c:pt>
                <c:pt idx="3831">
                  <c:v>155.99999999999901</c:v>
                </c:pt>
                <c:pt idx="3832">
                  <c:v>155.99999999999901</c:v>
                </c:pt>
                <c:pt idx="3833">
                  <c:v>155.99999999999901</c:v>
                </c:pt>
                <c:pt idx="3834">
                  <c:v>155.99999999999901</c:v>
                </c:pt>
                <c:pt idx="3835">
                  <c:v>155.99999999999901</c:v>
                </c:pt>
                <c:pt idx="3836">
                  <c:v>155.99999999999901</c:v>
                </c:pt>
                <c:pt idx="3837">
                  <c:v>155.99999999999901</c:v>
                </c:pt>
                <c:pt idx="3838">
                  <c:v>155.99999999999901</c:v>
                </c:pt>
                <c:pt idx="3839">
                  <c:v>156.99999999999901</c:v>
                </c:pt>
                <c:pt idx="3840">
                  <c:v>156.99999999999901</c:v>
                </c:pt>
                <c:pt idx="3841">
                  <c:v>156.99999999999901</c:v>
                </c:pt>
                <c:pt idx="3842">
                  <c:v>156.99999999999901</c:v>
                </c:pt>
                <c:pt idx="3843">
                  <c:v>156.99999999999901</c:v>
                </c:pt>
                <c:pt idx="3844">
                  <c:v>156.99999999999901</c:v>
                </c:pt>
                <c:pt idx="3845">
                  <c:v>156.99999999999901</c:v>
                </c:pt>
                <c:pt idx="3846">
                  <c:v>156.99999999999901</c:v>
                </c:pt>
                <c:pt idx="3847">
                  <c:v>156.99999999999901</c:v>
                </c:pt>
                <c:pt idx="3848">
                  <c:v>156.99999999999901</c:v>
                </c:pt>
                <c:pt idx="3849">
                  <c:v>156.99999999999901</c:v>
                </c:pt>
                <c:pt idx="3850">
                  <c:v>158</c:v>
                </c:pt>
                <c:pt idx="3851">
                  <c:v>158</c:v>
                </c:pt>
                <c:pt idx="3852">
                  <c:v>158</c:v>
                </c:pt>
                <c:pt idx="3853">
                  <c:v>158.99999999999901</c:v>
                </c:pt>
                <c:pt idx="3854">
                  <c:v>159.99999999999901</c:v>
                </c:pt>
                <c:pt idx="3855">
                  <c:v>159.99999999999901</c:v>
                </c:pt>
                <c:pt idx="3856">
                  <c:v>159.99999999999901</c:v>
                </c:pt>
                <c:pt idx="3857">
                  <c:v>159.99999999999901</c:v>
                </c:pt>
                <c:pt idx="3858">
                  <c:v>159.99999999999901</c:v>
                </c:pt>
                <c:pt idx="3859">
                  <c:v>159.99999999999901</c:v>
                </c:pt>
                <c:pt idx="3860">
                  <c:v>159.99999999999901</c:v>
                </c:pt>
                <c:pt idx="3861">
                  <c:v>159.99999999999901</c:v>
                </c:pt>
                <c:pt idx="3862">
                  <c:v>159.99999999999901</c:v>
                </c:pt>
                <c:pt idx="3863">
                  <c:v>161</c:v>
                </c:pt>
                <c:pt idx="3864">
                  <c:v>161</c:v>
                </c:pt>
                <c:pt idx="3865">
                  <c:v>161</c:v>
                </c:pt>
                <c:pt idx="3866">
                  <c:v>161</c:v>
                </c:pt>
                <c:pt idx="3867">
                  <c:v>161</c:v>
                </c:pt>
                <c:pt idx="3868">
                  <c:v>161.99999999999901</c:v>
                </c:pt>
                <c:pt idx="3869">
                  <c:v>161</c:v>
                </c:pt>
                <c:pt idx="3870">
                  <c:v>161.99999999999901</c:v>
                </c:pt>
                <c:pt idx="3871">
                  <c:v>161.99999999999901</c:v>
                </c:pt>
                <c:pt idx="3872">
                  <c:v>158.99999999999901</c:v>
                </c:pt>
                <c:pt idx="3873">
                  <c:v>158.99999999999901</c:v>
                </c:pt>
                <c:pt idx="3874">
                  <c:v>161.99999999999901</c:v>
                </c:pt>
                <c:pt idx="3875">
                  <c:v>161.99999999999901</c:v>
                </c:pt>
                <c:pt idx="3876">
                  <c:v>161.99999999999901</c:v>
                </c:pt>
                <c:pt idx="3877">
                  <c:v>161.99999999999901</c:v>
                </c:pt>
                <c:pt idx="3878">
                  <c:v>161.99999999999901</c:v>
                </c:pt>
                <c:pt idx="3879">
                  <c:v>163</c:v>
                </c:pt>
                <c:pt idx="3880">
                  <c:v>163</c:v>
                </c:pt>
                <c:pt idx="3881">
                  <c:v>159.99999999999901</c:v>
                </c:pt>
                <c:pt idx="3882">
                  <c:v>161</c:v>
                </c:pt>
                <c:pt idx="3883">
                  <c:v>161</c:v>
                </c:pt>
                <c:pt idx="3884">
                  <c:v>161</c:v>
                </c:pt>
                <c:pt idx="3885">
                  <c:v>161.99999999999901</c:v>
                </c:pt>
                <c:pt idx="3886">
                  <c:v>163</c:v>
                </c:pt>
                <c:pt idx="3887">
                  <c:v>163</c:v>
                </c:pt>
                <c:pt idx="3888">
                  <c:v>163</c:v>
                </c:pt>
                <c:pt idx="3889">
                  <c:v>161.99999999999901</c:v>
                </c:pt>
                <c:pt idx="3890">
                  <c:v>161.99999999999901</c:v>
                </c:pt>
                <c:pt idx="3891">
                  <c:v>161</c:v>
                </c:pt>
                <c:pt idx="3892">
                  <c:v>161</c:v>
                </c:pt>
                <c:pt idx="3893">
                  <c:v>158.99999999999901</c:v>
                </c:pt>
                <c:pt idx="3894">
                  <c:v>159.99999999999901</c:v>
                </c:pt>
                <c:pt idx="3895">
                  <c:v>159.99999999999901</c:v>
                </c:pt>
                <c:pt idx="3896">
                  <c:v>161.99999999999901</c:v>
                </c:pt>
                <c:pt idx="3897">
                  <c:v>161.99999999999901</c:v>
                </c:pt>
                <c:pt idx="3898">
                  <c:v>161.99999999999901</c:v>
                </c:pt>
                <c:pt idx="3899">
                  <c:v>161</c:v>
                </c:pt>
                <c:pt idx="3900">
                  <c:v>161</c:v>
                </c:pt>
                <c:pt idx="3901">
                  <c:v>158.99999999999901</c:v>
                </c:pt>
                <c:pt idx="3902">
                  <c:v>156.99999999999901</c:v>
                </c:pt>
                <c:pt idx="3903">
                  <c:v>155.99999999999901</c:v>
                </c:pt>
                <c:pt idx="3904">
                  <c:v>155.99999999999901</c:v>
                </c:pt>
                <c:pt idx="3905">
                  <c:v>155.99999999999901</c:v>
                </c:pt>
                <c:pt idx="3906">
                  <c:v>155.99999999999901</c:v>
                </c:pt>
                <c:pt idx="3907">
                  <c:v>155.99999999999901</c:v>
                </c:pt>
                <c:pt idx="3908">
                  <c:v>155.99999999999901</c:v>
                </c:pt>
                <c:pt idx="3909">
                  <c:v>155.99999999999901</c:v>
                </c:pt>
                <c:pt idx="3910">
                  <c:v>155.99999999999901</c:v>
                </c:pt>
                <c:pt idx="3911">
                  <c:v>153.99999999999901</c:v>
                </c:pt>
                <c:pt idx="3912">
                  <c:v>152</c:v>
                </c:pt>
                <c:pt idx="3913">
                  <c:v>152</c:v>
                </c:pt>
                <c:pt idx="3914">
                  <c:v>150</c:v>
                </c:pt>
                <c:pt idx="3915">
                  <c:v>141.99999999999901</c:v>
                </c:pt>
                <c:pt idx="3916">
                  <c:v>141</c:v>
                </c:pt>
                <c:pt idx="3917">
                  <c:v>133</c:v>
                </c:pt>
                <c:pt idx="3918">
                  <c:v>131.99999999999901</c:v>
                </c:pt>
                <c:pt idx="3919">
                  <c:v>130</c:v>
                </c:pt>
                <c:pt idx="3920">
                  <c:v>130</c:v>
                </c:pt>
                <c:pt idx="3921">
                  <c:v>128.99999999999901</c:v>
                </c:pt>
                <c:pt idx="3922">
                  <c:v>127</c:v>
                </c:pt>
                <c:pt idx="3923">
                  <c:v>125.99999999999901</c:v>
                </c:pt>
                <c:pt idx="3924">
                  <c:v>125.99999999999901</c:v>
                </c:pt>
                <c:pt idx="3925">
                  <c:v>125</c:v>
                </c:pt>
                <c:pt idx="3926">
                  <c:v>123.99999999999901</c:v>
                </c:pt>
                <c:pt idx="3927">
                  <c:v>122.99999999999901</c:v>
                </c:pt>
                <c:pt idx="3928">
                  <c:v>122</c:v>
                </c:pt>
                <c:pt idx="3929">
                  <c:v>122</c:v>
                </c:pt>
                <c:pt idx="3930">
                  <c:v>122</c:v>
                </c:pt>
                <c:pt idx="3931">
                  <c:v>122</c:v>
                </c:pt>
                <c:pt idx="3932">
                  <c:v>122.99999999999901</c:v>
                </c:pt>
                <c:pt idx="3933">
                  <c:v>122.99999999999901</c:v>
                </c:pt>
                <c:pt idx="3934">
                  <c:v>122.99999999999901</c:v>
                </c:pt>
                <c:pt idx="3935">
                  <c:v>122.99999999999901</c:v>
                </c:pt>
                <c:pt idx="3936">
                  <c:v>125.99999999999901</c:v>
                </c:pt>
                <c:pt idx="3937">
                  <c:v>128.99999999999901</c:v>
                </c:pt>
                <c:pt idx="3938">
                  <c:v>128.99999999999901</c:v>
                </c:pt>
                <c:pt idx="3939">
                  <c:v>102.99999999999901</c:v>
                </c:pt>
                <c:pt idx="3940">
                  <c:v>102</c:v>
                </c:pt>
                <c:pt idx="3941">
                  <c:v>100</c:v>
                </c:pt>
                <c:pt idx="3942">
                  <c:v>97.999999999999005</c:v>
                </c:pt>
                <c:pt idx="3943">
                  <c:v>96.999999999999901</c:v>
                </c:pt>
                <c:pt idx="3944">
                  <c:v>94.999999999998906</c:v>
                </c:pt>
                <c:pt idx="3945">
                  <c:v>94.999999999998906</c:v>
                </c:pt>
                <c:pt idx="3946">
                  <c:v>93.999999999999801</c:v>
                </c:pt>
                <c:pt idx="3947">
                  <c:v>91.999999999998707</c:v>
                </c:pt>
                <c:pt idx="3948">
                  <c:v>91.999999999998707</c:v>
                </c:pt>
                <c:pt idx="3949">
                  <c:v>91.999999999998707</c:v>
                </c:pt>
                <c:pt idx="3950">
                  <c:v>90.999999999999702</c:v>
                </c:pt>
                <c:pt idx="3951">
                  <c:v>86.999999999999005</c:v>
                </c:pt>
                <c:pt idx="3952">
                  <c:v>85.999999999999901</c:v>
                </c:pt>
                <c:pt idx="3953">
                  <c:v>84.999999999999403</c:v>
                </c:pt>
                <c:pt idx="3954">
                  <c:v>84.999999999999403</c:v>
                </c:pt>
                <c:pt idx="3955">
                  <c:v>84.999999999999403</c:v>
                </c:pt>
                <c:pt idx="3956">
                  <c:v>83.999999999998906</c:v>
                </c:pt>
                <c:pt idx="3957">
                  <c:v>80.999999999998806</c:v>
                </c:pt>
                <c:pt idx="3958">
                  <c:v>79.999999999999702</c:v>
                </c:pt>
                <c:pt idx="3959">
                  <c:v>79.999999999999702</c:v>
                </c:pt>
                <c:pt idx="3960">
                  <c:v>79.999999999999702</c:v>
                </c:pt>
                <c:pt idx="3961">
                  <c:v>79.999999999999702</c:v>
                </c:pt>
                <c:pt idx="3962">
                  <c:v>76.999999999999602</c:v>
                </c:pt>
                <c:pt idx="3963">
                  <c:v>75</c:v>
                </c:pt>
                <c:pt idx="3964">
                  <c:v>72.999999999999005</c:v>
                </c:pt>
                <c:pt idx="3965">
                  <c:v>72.999999999999005</c:v>
                </c:pt>
                <c:pt idx="3966">
                  <c:v>71.999999999999901</c:v>
                </c:pt>
                <c:pt idx="3967">
                  <c:v>71.999999999999901</c:v>
                </c:pt>
                <c:pt idx="3968">
                  <c:v>72.999999999999005</c:v>
                </c:pt>
                <c:pt idx="3969">
                  <c:v>72.999999999999005</c:v>
                </c:pt>
                <c:pt idx="3970">
                  <c:v>71.999999999999901</c:v>
                </c:pt>
                <c:pt idx="3971">
                  <c:v>72.999999999999005</c:v>
                </c:pt>
                <c:pt idx="3972">
                  <c:v>72.999999999999005</c:v>
                </c:pt>
                <c:pt idx="3973">
                  <c:v>72.999999999999005</c:v>
                </c:pt>
                <c:pt idx="3974">
                  <c:v>72.999999999999005</c:v>
                </c:pt>
                <c:pt idx="3975">
                  <c:v>72.999999999999005</c:v>
                </c:pt>
                <c:pt idx="3976">
                  <c:v>75</c:v>
                </c:pt>
                <c:pt idx="3977">
                  <c:v>75</c:v>
                </c:pt>
                <c:pt idx="3978">
                  <c:v>75</c:v>
                </c:pt>
                <c:pt idx="3979">
                  <c:v>75</c:v>
                </c:pt>
                <c:pt idx="3980">
                  <c:v>72.999999999999005</c:v>
                </c:pt>
                <c:pt idx="3981">
                  <c:v>72.999999999999005</c:v>
                </c:pt>
                <c:pt idx="3982">
                  <c:v>70.999999999999403</c:v>
                </c:pt>
                <c:pt idx="3983">
                  <c:v>69.999999999998906</c:v>
                </c:pt>
                <c:pt idx="3984">
                  <c:v>65.999999999999702</c:v>
                </c:pt>
                <c:pt idx="3985">
                  <c:v>66.999999999998707</c:v>
                </c:pt>
                <c:pt idx="3986">
                  <c:v>66.999999999998707</c:v>
                </c:pt>
                <c:pt idx="3987">
                  <c:v>66.999999999998707</c:v>
                </c:pt>
                <c:pt idx="3988">
                  <c:v>66.999999999998707</c:v>
                </c:pt>
                <c:pt idx="3989">
                  <c:v>43.999999999999801</c:v>
                </c:pt>
                <c:pt idx="3990">
                  <c:v>51.999999999999602</c:v>
                </c:pt>
                <c:pt idx="3991">
                  <c:v>54.999999999999702</c:v>
                </c:pt>
                <c:pt idx="3992">
                  <c:v>54.999999999999702</c:v>
                </c:pt>
                <c:pt idx="3993">
                  <c:v>56.999999999999297</c:v>
                </c:pt>
                <c:pt idx="3994">
                  <c:v>56.999999999999297</c:v>
                </c:pt>
                <c:pt idx="3995">
                  <c:v>58.999999999998899</c:v>
                </c:pt>
                <c:pt idx="3996">
                  <c:v>58.999999999998899</c:v>
                </c:pt>
                <c:pt idx="3997">
                  <c:v>60.999999999999901</c:v>
                </c:pt>
                <c:pt idx="3998">
                  <c:v>61.999999999998998</c:v>
                </c:pt>
                <c:pt idx="3999">
                  <c:v>61.999999999998998</c:v>
                </c:pt>
                <c:pt idx="4000">
                  <c:v>62.999999999999503</c:v>
                </c:pt>
                <c:pt idx="4001">
                  <c:v>64.000000000000099</c:v>
                </c:pt>
                <c:pt idx="4002">
                  <c:v>65.999999999999702</c:v>
                </c:pt>
                <c:pt idx="4003">
                  <c:v>66.999999999998707</c:v>
                </c:pt>
                <c:pt idx="4004">
                  <c:v>66.999999999998707</c:v>
                </c:pt>
                <c:pt idx="4005">
                  <c:v>68.999999999999801</c:v>
                </c:pt>
                <c:pt idx="4006">
                  <c:v>68.999999999999801</c:v>
                </c:pt>
                <c:pt idx="4007">
                  <c:v>70.999999999999403</c:v>
                </c:pt>
                <c:pt idx="4008">
                  <c:v>71.999999999999901</c:v>
                </c:pt>
                <c:pt idx="4009">
                  <c:v>72.999999999999005</c:v>
                </c:pt>
                <c:pt idx="4010">
                  <c:v>72.999999999999005</c:v>
                </c:pt>
                <c:pt idx="4011">
                  <c:v>75</c:v>
                </c:pt>
                <c:pt idx="4012">
                  <c:v>75</c:v>
                </c:pt>
                <c:pt idx="4013">
                  <c:v>75</c:v>
                </c:pt>
                <c:pt idx="4014">
                  <c:v>72.999999999999005</c:v>
                </c:pt>
                <c:pt idx="4015">
                  <c:v>75</c:v>
                </c:pt>
                <c:pt idx="4016">
                  <c:v>75.999999999999105</c:v>
                </c:pt>
                <c:pt idx="4017">
                  <c:v>75.999999999999105</c:v>
                </c:pt>
                <c:pt idx="4018">
                  <c:v>78.999999999999204</c:v>
                </c:pt>
                <c:pt idx="4019">
                  <c:v>59.999999999999403</c:v>
                </c:pt>
                <c:pt idx="4020">
                  <c:v>68.999999999999801</c:v>
                </c:pt>
                <c:pt idx="4021">
                  <c:v>70.999999999999403</c:v>
                </c:pt>
                <c:pt idx="4022">
                  <c:v>72.999999999999005</c:v>
                </c:pt>
                <c:pt idx="4023">
                  <c:v>73.999999999999503</c:v>
                </c:pt>
                <c:pt idx="4024">
                  <c:v>75</c:v>
                </c:pt>
                <c:pt idx="4025">
                  <c:v>75.999999999999105</c:v>
                </c:pt>
                <c:pt idx="4026">
                  <c:v>75.999999999999105</c:v>
                </c:pt>
                <c:pt idx="4027">
                  <c:v>76.999999999999602</c:v>
                </c:pt>
                <c:pt idx="4028">
                  <c:v>76.999999999999602</c:v>
                </c:pt>
                <c:pt idx="4029">
                  <c:v>79.999999999999702</c:v>
                </c:pt>
                <c:pt idx="4030">
                  <c:v>79.999999999999702</c:v>
                </c:pt>
                <c:pt idx="4031">
                  <c:v>81.999999999999304</c:v>
                </c:pt>
                <c:pt idx="4032">
                  <c:v>83.999999999998906</c:v>
                </c:pt>
                <c:pt idx="4033">
                  <c:v>83.999999999998906</c:v>
                </c:pt>
                <c:pt idx="4034">
                  <c:v>84.999999999999403</c:v>
                </c:pt>
                <c:pt idx="4035">
                  <c:v>85.999999999999901</c:v>
                </c:pt>
                <c:pt idx="4036">
                  <c:v>86.999999999999005</c:v>
                </c:pt>
                <c:pt idx="4037">
                  <c:v>85.999999999999901</c:v>
                </c:pt>
                <c:pt idx="4038">
                  <c:v>73.999999999999503</c:v>
                </c:pt>
                <c:pt idx="4039">
                  <c:v>79.999999999999702</c:v>
                </c:pt>
                <c:pt idx="4040">
                  <c:v>79.999999999999702</c:v>
                </c:pt>
                <c:pt idx="4041">
                  <c:v>70.999999999999403</c:v>
                </c:pt>
                <c:pt idx="4042">
                  <c:v>64.000000000000099</c:v>
                </c:pt>
                <c:pt idx="4043">
                  <c:v>59.999999999999403</c:v>
                </c:pt>
                <c:pt idx="4044">
                  <c:v>58.999999999998899</c:v>
                </c:pt>
                <c:pt idx="4045">
                  <c:v>59.999999999999403</c:v>
                </c:pt>
                <c:pt idx="4046">
                  <c:v>59.999999999999403</c:v>
                </c:pt>
                <c:pt idx="4047">
                  <c:v>60.999999999999901</c:v>
                </c:pt>
                <c:pt idx="4048">
                  <c:v>62.999999999999503</c:v>
                </c:pt>
                <c:pt idx="4049">
                  <c:v>46.999999999999901</c:v>
                </c:pt>
                <c:pt idx="4050">
                  <c:v>53.999999999999197</c:v>
                </c:pt>
                <c:pt idx="4051">
                  <c:v>55.999999999998799</c:v>
                </c:pt>
                <c:pt idx="4052">
                  <c:v>57.999999999999801</c:v>
                </c:pt>
                <c:pt idx="4053">
                  <c:v>59.999999999999403</c:v>
                </c:pt>
                <c:pt idx="4054">
                  <c:v>62.999999999999503</c:v>
                </c:pt>
                <c:pt idx="4055">
                  <c:v>64.000000000000099</c:v>
                </c:pt>
                <c:pt idx="4056">
                  <c:v>67.999999999999304</c:v>
                </c:pt>
                <c:pt idx="4057">
                  <c:v>69.999999999998906</c:v>
                </c:pt>
                <c:pt idx="4058">
                  <c:v>71.999999999999901</c:v>
                </c:pt>
                <c:pt idx="4059">
                  <c:v>73.999999999999503</c:v>
                </c:pt>
                <c:pt idx="4060">
                  <c:v>73.999999999999503</c:v>
                </c:pt>
                <c:pt idx="4061">
                  <c:v>75.999999999999105</c:v>
                </c:pt>
                <c:pt idx="4062">
                  <c:v>77.999999999998707</c:v>
                </c:pt>
                <c:pt idx="4063">
                  <c:v>79.999999999999702</c:v>
                </c:pt>
                <c:pt idx="4064">
                  <c:v>81.999999999999304</c:v>
                </c:pt>
                <c:pt idx="4065">
                  <c:v>83.999999999998906</c:v>
                </c:pt>
                <c:pt idx="4066">
                  <c:v>84.999999999999403</c:v>
                </c:pt>
                <c:pt idx="4067">
                  <c:v>86.999999999999005</c:v>
                </c:pt>
                <c:pt idx="4068">
                  <c:v>89.000000000000099</c:v>
                </c:pt>
                <c:pt idx="4069">
                  <c:v>89.000000000000099</c:v>
                </c:pt>
                <c:pt idx="4070">
                  <c:v>89.999999999999105</c:v>
                </c:pt>
                <c:pt idx="4071">
                  <c:v>91.999999999998707</c:v>
                </c:pt>
                <c:pt idx="4072">
                  <c:v>92.999999999999304</c:v>
                </c:pt>
                <c:pt idx="4073">
                  <c:v>91.999999999998707</c:v>
                </c:pt>
                <c:pt idx="4074">
                  <c:v>93.999999999999801</c:v>
                </c:pt>
                <c:pt idx="4075">
                  <c:v>93.999999999999801</c:v>
                </c:pt>
                <c:pt idx="4076">
                  <c:v>95.999999999999403</c:v>
                </c:pt>
                <c:pt idx="4077">
                  <c:v>96.999999999999901</c:v>
                </c:pt>
                <c:pt idx="4078">
                  <c:v>97.999999999999005</c:v>
                </c:pt>
                <c:pt idx="4079">
                  <c:v>100</c:v>
                </c:pt>
                <c:pt idx="4080">
                  <c:v>100</c:v>
                </c:pt>
                <c:pt idx="4081">
                  <c:v>102</c:v>
                </c:pt>
                <c:pt idx="4082">
                  <c:v>102.99999999999901</c:v>
                </c:pt>
                <c:pt idx="4083">
                  <c:v>103.99999999999901</c:v>
                </c:pt>
                <c:pt idx="4084">
                  <c:v>105.99999999999901</c:v>
                </c:pt>
                <c:pt idx="4085">
                  <c:v>106.99999999999901</c:v>
                </c:pt>
                <c:pt idx="4086">
                  <c:v>108.99999999999901</c:v>
                </c:pt>
                <c:pt idx="4087">
                  <c:v>108.99999999999901</c:v>
                </c:pt>
                <c:pt idx="4088">
                  <c:v>109.99999999999901</c:v>
                </c:pt>
                <c:pt idx="4089">
                  <c:v>111.99999999999901</c:v>
                </c:pt>
                <c:pt idx="4090">
                  <c:v>113</c:v>
                </c:pt>
                <c:pt idx="4091">
                  <c:v>113</c:v>
                </c:pt>
                <c:pt idx="4092">
                  <c:v>114</c:v>
                </c:pt>
                <c:pt idx="4093">
                  <c:v>114</c:v>
                </c:pt>
                <c:pt idx="4094">
                  <c:v>114.99999999999901</c:v>
                </c:pt>
                <c:pt idx="4095">
                  <c:v>116.99999999999901</c:v>
                </c:pt>
                <c:pt idx="4096">
                  <c:v>117.99999999999901</c:v>
                </c:pt>
                <c:pt idx="4097">
                  <c:v>116.99999999999901</c:v>
                </c:pt>
                <c:pt idx="4098">
                  <c:v>119.99999999999901</c:v>
                </c:pt>
                <c:pt idx="4099">
                  <c:v>120.99999999999901</c:v>
                </c:pt>
                <c:pt idx="4100">
                  <c:v>122</c:v>
                </c:pt>
                <c:pt idx="4101">
                  <c:v>122.99999999999901</c:v>
                </c:pt>
                <c:pt idx="4102">
                  <c:v>123.99999999999901</c:v>
                </c:pt>
                <c:pt idx="4103">
                  <c:v>123.99999999999901</c:v>
                </c:pt>
                <c:pt idx="4104">
                  <c:v>125.99999999999901</c:v>
                </c:pt>
                <c:pt idx="4105">
                  <c:v>125.99999999999901</c:v>
                </c:pt>
                <c:pt idx="4106">
                  <c:v>127</c:v>
                </c:pt>
                <c:pt idx="4107">
                  <c:v>127.99999999999901</c:v>
                </c:pt>
                <c:pt idx="4108">
                  <c:v>128.99999999999901</c:v>
                </c:pt>
                <c:pt idx="4109">
                  <c:v>130.99999999999901</c:v>
                </c:pt>
                <c:pt idx="4110">
                  <c:v>130.99999999999901</c:v>
                </c:pt>
                <c:pt idx="4111">
                  <c:v>130.99999999999901</c:v>
                </c:pt>
                <c:pt idx="4112">
                  <c:v>131.99999999999901</c:v>
                </c:pt>
                <c:pt idx="4113">
                  <c:v>133</c:v>
                </c:pt>
                <c:pt idx="4114">
                  <c:v>133</c:v>
                </c:pt>
                <c:pt idx="4115">
                  <c:v>133</c:v>
                </c:pt>
                <c:pt idx="4116">
                  <c:v>133</c:v>
                </c:pt>
                <c:pt idx="4117">
                  <c:v>133.99999999999901</c:v>
                </c:pt>
                <c:pt idx="4118">
                  <c:v>136</c:v>
                </c:pt>
                <c:pt idx="4119">
                  <c:v>136.99999999999901</c:v>
                </c:pt>
                <c:pt idx="4120">
                  <c:v>138</c:v>
                </c:pt>
                <c:pt idx="4121">
                  <c:v>138</c:v>
                </c:pt>
                <c:pt idx="4122">
                  <c:v>139</c:v>
                </c:pt>
                <c:pt idx="4123">
                  <c:v>139.99999999999901</c:v>
                </c:pt>
                <c:pt idx="4124">
                  <c:v>139.99999999999901</c:v>
                </c:pt>
                <c:pt idx="4125">
                  <c:v>141</c:v>
                </c:pt>
                <c:pt idx="4126">
                  <c:v>141.99999999999901</c:v>
                </c:pt>
                <c:pt idx="4127">
                  <c:v>144</c:v>
                </c:pt>
                <c:pt idx="4128">
                  <c:v>144</c:v>
                </c:pt>
                <c:pt idx="4129">
                  <c:v>144</c:v>
                </c:pt>
                <c:pt idx="4130">
                  <c:v>144.99999999999901</c:v>
                </c:pt>
                <c:pt idx="4131">
                  <c:v>144.99999999999901</c:v>
                </c:pt>
                <c:pt idx="4132">
                  <c:v>145.99999999999901</c:v>
                </c:pt>
                <c:pt idx="4133">
                  <c:v>147</c:v>
                </c:pt>
                <c:pt idx="4134">
                  <c:v>147</c:v>
                </c:pt>
                <c:pt idx="4135">
                  <c:v>148.99999999999901</c:v>
                </c:pt>
                <c:pt idx="4136">
                  <c:v>148.99999999999901</c:v>
                </c:pt>
                <c:pt idx="4137">
                  <c:v>150</c:v>
                </c:pt>
                <c:pt idx="4138">
                  <c:v>150.99999999999901</c:v>
                </c:pt>
                <c:pt idx="4139">
                  <c:v>152.99999999999901</c:v>
                </c:pt>
                <c:pt idx="4140">
                  <c:v>152.99999999999901</c:v>
                </c:pt>
                <c:pt idx="4141">
                  <c:v>152.99999999999901</c:v>
                </c:pt>
                <c:pt idx="4142">
                  <c:v>152.99999999999901</c:v>
                </c:pt>
                <c:pt idx="4143">
                  <c:v>153.99999999999901</c:v>
                </c:pt>
                <c:pt idx="4144">
                  <c:v>153.99999999999901</c:v>
                </c:pt>
                <c:pt idx="4145">
                  <c:v>155</c:v>
                </c:pt>
                <c:pt idx="4146">
                  <c:v>155.99999999999901</c:v>
                </c:pt>
                <c:pt idx="4147">
                  <c:v>156.99999999999901</c:v>
                </c:pt>
                <c:pt idx="4148">
                  <c:v>156.99999999999901</c:v>
                </c:pt>
                <c:pt idx="4149">
                  <c:v>158.99999999999901</c:v>
                </c:pt>
                <c:pt idx="4150">
                  <c:v>159.99999999999901</c:v>
                </c:pt>
                <c:pt idx="4151">
                  <c:v>159.99999999999901</c:v>
                </c:pt>
                <c:pt idx="4152">
                  <c:v>161</c:v>
                </c:pt>
                <c:pt idx="4153">
                  <c:v>161</c:v>
                </c:pt>
                <c:pt idx="4154">
                  <c:v>161.99999999999901</c:v>
                </c:pt>
                <c:pt idx="4155">
                  <c:v>161.99999999999901</c:v>
                </c:pt>
                <c:pt idx="4156">
                  <c:v>164</c:v>
                </c:pt>
                <c:pt idx="4157">
                  <c:v>164.99999999999901</c:v>
                </c:pt>
                <c:pt idx="4158">
                  <c:v>164.99999999999901</c:v>
                </c:pt>
                <c:pt idx="4159">
                  <c:v>166</c:v>
                </c:pt>
                <c:pt idx="4160">
                  <c:v>166.99999999999901</c:v>
                </c:pt>
                <c:pt idx="4161">
                  <c:v>166.99999999999901</c:v>
                </c:pt>
                <c:pt idx="4162">
                  <c:v>167.99999999999901</c:v>
                </c:pt>
                <c:pt idx="4163">
                  <c:v>167.99999999999901</c:v>
                </c:pt>
                <c:pt idx="4164">
                  <c:v>169.99999999999901</c:v>
                </c:pt>
                <c:pt idx="4165">
                  <c:v>170.99999999999901</c:v>
                </c:pt>
                <c:pt idx="4166">
                  <c:v>170.99999999999901</c:v>
                </c:pt>
                <c:pt idx="4167">
                  <c:v>170.99999999999901</c:v>
                </c:pt>
                <c:pt idx="4168">
                  <c:v>170.99999999999901</c:v>
                </c:pt>
                <c:pt idx="4169">
                  <c:v>172</c:v>
                </c:pt>
                <c:pt idx="4170">
                  <c:v>172</c:v>
                </c:pt>
                <c:pt idx="4171">
                  <c:v>172</c:v>
                </c:pt>
                <c:pt idx="4172">
                  <c:v>172.99999999999901</c:v>
                </c:pt>
                <c:pt idx="4173">
                  <c:v>173.99999999999901</c:v>
                </c:pt>
                <c:pt idx="4174">
                  <c:v>175</c:v>
                </c:pt>
                <c:pt idx="4175">
                  <c:v>173.99999999999901</c:v>
                </c:pt>
                <c:pt idx="4176">
                  <c:v>173.99999999999901</c:v>
                </c:pt>
                <c:pt idx="4177">
                  <c:v>175</c:v>
                </c:pt>
                <c:pt idx="4178">
                  <c:v>175.99999999999901</c:v>
                </c:pt>
                <c:pt idx="4179">
                  <c:v>175.99999999999901</c:v>
                </c:pt>
                <c:pt idx="4180">
                  <c:v>175.99999999999901</c:v>
                </c:pt>
                <c:pt idx="4181">
                  <c:v>175.99999999999901</c:v>
                </c:pt>
                <c:pt idx="4182">
                  <c:v>177</c:v>
                </c:pt>
                <c:pt idx="4183">
                  <c:v>177.99999999999901</c:v>
                </c:pt>
                <c:pt idx="4184">
                  <c:v>177.99999999999901</c:v>
                </c:pt>
                <c:pt idx="4185">
                  <c:v>177.99999999999901</c:v>
                </c:pt>
                <c:pt idx="4186">
                  <c:v>180</c:v>
                </c:pt>
                <c:pt idx="4187">
                  <c:v>180</c:v>
                </c:pt>
                <c:pt idx="4188">
                  <c:v>180</c:v>
                </c:pt>
                <c:pt idx="4189">
                  <c:v>180</c:v>
                </c:pt>
                <c:pt idx="4190">
                  <c:v>180</c:v>
                </c:pt>
                <c:pt idx="4191">
                  <c:v>180</c:v>
                </c:pt>
                <c:pt idx="4192">
                  <c:v>180.99999999999901</c:v>
                </c:pt>
                <c:pt idx="4193">
                  <c:v>180</c:v>
                </c:pt>
                <c:pt idx="4194">
                  <c:v>180.99999999999901</c:v>
                </c:pt>
                <c:pt idx="4195">
                  <c:v>180.99999999999901</c:v>
                </c:pt>
                <c:pt idx="4196">
                  <c:v>180.99999999999901</c:v>
                </c:pt>
                <c:pt idx="4197">
                  <c:v>180.99999999999901</c:v>
                </c:pt>
                <c:pt idx="4198">
                  <c:v>180.99999999999901</c:v>
                </c:pt>
                <c:pt idx="4199">
                  <c:v>180.99999999999901</c:v>
                </c:pt>
                <c:pt idx="4200">
                  <c:v>181.99999999999901</c:v>
                </c:pt>
                <c:pt idx="4201">
                  <c:v>181.99999999999901</c:v>
                </c:pt>
                <c:pt idx="4202">
                  <c:v>183</c:v>
                </c:pt>
                <c:pt idx="4203">
                  <c:v>180.99999999999901</c:v>
                </c:pt>
                <c:pt idx="4204">
                  <c:v>180.99999999999901</c:v>
                </c:pt>
                <c:pt idx="4205">
                  <c:v>180.99999999999901</c:v>
                </c:pt>
                <c:pt idx="4206">
                  <c:v>181.99999999999901</c:v>
                </c:pt>
                <c:pt idx="4207">
                  <c:v>183</c:v>
                </c:pt>
                <c:pt idx="4208">
                  <c:v>183</c:v>
                </c:pt>
                <c:pt idx="4209">
                  <c:v>183</c:v>
                </c:pt>
                <c:pt idx="4210">
                  <c:v>183.99999999999901</c:v>
                </c:pt>
                <c:pt idx="4211">
                  <c:v>183.99999999999901</c:v>
                </c:pt>
                <c:pt idx="4212">
                  <c:v>183.99999999999901</c:v>
                </c:pt>
                <c:pt idx="4213">
                  <c:v>183</c:v>
                </c:pt>
                <c:pt idx="4214">
                  <c:v>183</c:v>
                </c:pt>
                <c:pt idx="4215">
                  <c:v>183.99999999999901</c:v>
                </c:pt>
                <c:pt idx="4216">
                  <c:v>183.99999999999901</c:v>
                </c:pt>
                <c:pt idx="4217">
                  <c:v>183.99999999999901</c:v>
                </c:pt>
                <c:pt idx="4218">
                  <c:v>183.99999999999901</c:v>
                </c:pt>
                <c:pt idx="4219">
                  <c:v>184.99999999999901</c:v>
                </c:pt>
                <c:pt idx="4220">
                  <c:v>184.99999999999901</c:v>
                </c:pt>
                <c:pt idx="4221">
                  <c:v>184.99999999999901</c:v>
                </c:pt>
                <c:pt idx="4222">
                  <c:v>184.99999999999901</c:v>
                </c:pt>
                <c:pt idx="4223">
                  <c:v>184.99999999999901</c:v>
                </c:pt>
                <c:pt idx="4224">
                  <c:v>184.99999999999901</c:v>
                </c:pt>
                <c:pt idx="4225">
                  <c:v>184.99999999999901</c:v>
                </c:pt>
                <c:pt idx="4226">
                  <c:v>184.99999999999901</c:v>
                </c:pt>
                <c:pt idx="4227">
                  <c:v>184.99999999999901</c:v>
                </c:pt>
                <c:pt idx="4228">
                  <c:v>184.99999999999901</c:v>
                </c:pt>
                <c:pt idx="4229">
                  <c:v>184.99999999999901</c:v>
                </c:pt>
                <c:pt idx="4230">
                  <c:v>184.99999999999901</c:v>
                </c:pt>
                <c:pt idx="4231">
                  <c:v>184.99999999999901</c:v>
                </c:pt>
                <c:pt idx="4232">
                  <c:v>186.99999999999901</c:v>
                </c:pt>
                <c:pt idx="4233">
                  <c:v>186.99999999999901</c:v>
                </c:pt>
                <c:pt idx="4234">
                  <c:v>186.99999999999901</c:v>
                </c:pt>
                <c:pt idx="4235">
                  <c:v>186.99999999999901</c:v>
                </c:pt>
                <c:pt idx="4236">
                  <c:v>186.99999999999901</c:v>
                </c:pt>
                <c:pt idx="4237">
                  <c:v>186.99999999999901</c:v>
                </c:pt>
                <c:pt idx="4238">
                  <c:v>186.99999999999901</c:v>
                </c:pt>
                <c:pt idx="4239">
                  <c:v>186.99999999999901</c:v>
                </c:pt>
                <c:pt idx="4240">
                  <c:v>186.99999999999901</c:v>
                </c:pt>
                <c:pt idx="4241">
                  <c:v>186.99999999999901</c:v>
                </c:pt>
                <c:pt idx="4242">
                  <c:v>186.99999999999901</c:v>
                </c:pt>
                <c:pt idx="4243">
                  <c:v>188</c:v>
                </c:pt>
                <c:pt idx="4244">
                  <c:v>188</c:v>
                </c:pt>
                <c:pt idx="4245">
                  <c:v>188</c:v>
                </c:pt>
                <c:pt idx="4246">
                  <c:v>188</c:v>
                </c:pt>
                <c:pt idx="4247">
                  <c:v>188</c:v>
                </c:pt>
                <c:pt idx="4248">
                  <c:v>188</c:v>
                </c:pt>
                <c:pt idx="4249">
                  <c:v>188</c:v>
                </c:pt>
                <c:pt idx="4250">
                  <c:v>188</c:v>
                </c:pt>
                <c:pt idx="4251">
                  <c:v>188</c:v>
                </c:pt>
                <c:pt idx="4252">
                  <c:v>188</c:v>
                </c:pt>
                <c:pt idx="4253">
                  <c:v>188</c:v>
                </c:pt>
                <c:pt idx="4254">
                  <c:v>188</c:v>
                </c:pt>
                <c:pt idx="4255">
                  <c:v>188</c:v>
                </c:pt>
                <c:pt idx="4256">
                  <c:v>188</c:v>
                </c:pt>
                <c:pt idx="4257">
                  <c:v>188</c:v>
                </c:pt>
                <c:pt idx="4258">
                  <c:v>188</c:v>
                </c:pt>
                <c:pt idx="4259">
                  <c:v>188</c:v>
                </c:pt>
                <c:pt idx="4260">
                  <c:v>188</c:v>
                </c:pt>
                <c:pt idx="4261">
                  <c:v>188</c:v>
                </c:pt>
                <c:pt idx="4262">
                  <c:v>188</c:v>
                </c:pt>
                <c:pt idx="4263">
                  <c:v>189</c:v>
                </c:pt>
                <c:pt idx="4264">
                  <c:v>188</c:v>
                </c:pt>
                <c:pt idx="4265">
                  <c:v>189</c:v>
                </c:pt>
                <c:pt idx="4266">
                  <c:v>189</c:v>
                </c:pt>
                <c:pt idx="4267">
                  <c:v>189</c:v>
                </c:pt>
                <c:pt idx="4268">
                  <c:v>189.99999999999901</c:v>
                </c:pt>
                <c:pt idx="4269">
                  <c:v>189.99999999999901</c:v>
                </c:pt>
                <c:pt idx="4270">
                  <c:v>189.99999999999901</c:v>
                </c:pt>
                <c:pt idx="4271">
                  <c:v>186.99999999999901</c:v>
                </c:pt>
                <c:pt idx="4272">
                  <c:v>189</c:v>
                </c:pt>
                <c:pt idx="4273">
                  <c:v>189</c:v>
                </c:pt>
                <c:pt idx="4274">
                  <c:v>189</c:v>
                </c:pt>
                <c:pt idx="4275">
                  <c:v>189</c:v>
                </c:pt>
                <c:pt idx="4276">
                  <c:v>188</c:v>
                </c:pt>
                <c:pt idx="4277">
                  <c:v>188</c:v>
                </c:pt>
                <c:pt idx="4278">
                  <c:v>189</c:v>
                </c:pt>
                <c:pt idx="4279">
                  <c:v>189</c:v>
                </c:pt>
                <c:pt idx="4280">
                  <c:v>189</c:v>
                </c:pt>
                <c:pt idx="4281">
                  <c:v>189</c:v>
                </c:pt>
                <c:pt idx="4282">
                  <c:v>189</c:v>
                </c:pt>
                <c:pt idx="4283">
                  <c:v>189</c:v>
                </c:pt>
                <c:pt idx="4284">
                  <c:v>189</c:v>
                </c:pt>
                <c:pt idx="4285">
                  <c:v>189.99999999999901</c:v>
                </c:pt>
                <c:pt idx="4286">
                  <c:v>189.99999999999901</c:v>
                </c:pt>
                <c:pt idx="4287">
                  <c:v>189.99999999999901</c:v>
                </c:pt>
                <c:pt idx="4288">
                  <c:v>189.99999999999901</c:v>
                </c:pt>
                <c:pt idx="4289">
                  <c:v>189</c:v>
                </c:pt>
                <c:pt idx="4290">
                  <c:v>189</c:v>
                </c:pt>
                <c:pt idx="4291">
                  <c:v>189</c:v>
                </c:pt>
                <c:pt idx="4292">
                  <c:v>189</c:v>
                </c:pt>
                <c:pt idx="4293">
                  <c:v>189.99999999999901</c:v>
                </c:pt>
                <c:pt idx="4294">
                  <c:v>189.99999999999901</c:v>
                </c:pt>
                <c:pt idx="4295">
                  <c:v>189.99999999999901</c:v>
                </c:pt>
                <c:pt idx="4296">
                  <c:v>189</c:v>
                </c:pt>
                <c:pt idx="4297">
                  <c:v>186.99999999999901</c:v>
                </c:pt>
                <c:pt idx="4298">
                  <c:v>183</c:v>
                </c:pt>
                <c:pt idx="4299">
                  <c:v>183</c:v>
                </c:pt>
                <c:pt idx="4300">
                  <c:v>183</c:v>
                </c:pt>
                <c:pt idx="4301">
                  <c:v>183</c:v>
                </c:pt>
                <c:pt idx="4302">
                  <c:v>180.99999999999901</c:v>
                </c:pt>
                <c:pt idx="4303">
                  <c:v>178.99999999999901</c:v>
                </c:pt>
                <c:pt idx="4304">
                  <c:v>178.99999999999901</c:v>
                </c:pt>
                <c:pt idx="4305">
                  <c:v>178.99999999999901</c:v>
                </c:pt>
                <c:pt idx="4306">
                  <c:v>177.99999999999901</c:v>
                </c:pt>
                <c:pt idx="4307">
                  <c:v>177.99999999999901</c:v>
                </c:pt>
                <c:pt idx="4308">
                  <c:v>177</c:v>
                </c:pt>
                <c:pt idx="4309">
                  <c:v>175.99999999999901</c:v>
                </c:pt>
                <c:pt idx="4310">
                  <c:v>175</c:v>
                </c:pt>
                <c:pt idx="4311">
                  <c:v>175</c:v>
                </c:pt>
                <c:pt idx="4312">
                  <c:v>175</c:v>
                </c:pt>
                <c:pt idx="4313">
                  <c:v>175</c:v>
                </c:pt>
                <c:pt idx="4314">
                  <c:v>175</c:v>
                </c:pt>
                <c:pt idx="4315">
                  <c:v>173.99999999999901</c:v>
                </c:pt>
                <c:pt idx="4316">
                  <c:v>173.99999999999901</c:v>
                </c:pt>
                <c:pt idx="4317">
                  <c:v>172.99999999999901</c:v>
                </c:pt>
                <c:pt idx="4318">
                  <c:v>172</c:v>
                </c:pt>
                <c:pt idx="4319">
                  <c:v>170.99999999999901</c:v>
                </c:pt>
                <c:pt idx="4320">
                  <c:v>170.99999999999901</c:v>
                </c:pt>
                <c:pt idx="4321">
                  <c:v>170.99999999999901</c:v>
                </c:pt>
                <c:pt idx="4322">
                  <c:v>170.99999999999901</c:v>
                </c:pt>
                <c:pt idx="4323">
                  <c:v>170.99999999999901</c:v>
                </c:pt>
                <c:pt idx="4324">
                  <c:v>169.99999999999901</c:v>
                </c:pt>
                <c:pt idx="4325">
                  <c:v>169.99999999999901</c:v>
                </c:pt>
                <c:pt idx="4326">
                  <c:v>169.99999999999901</c:v>
                </c:pt>
                <c:pt idx="4327">
                  <c:v>169.99999999999901</c:v>
                </c:pt>
                <c:pt idx="4328">
                  <c:v>169.99999999999901</c:v>
                </c:pt>
                <c:pt idx="4329">
                  <c:v>169</c:v>
                </c:pt>
                <c:pt idx="4330">
                  <c:v>166.99999999999901</c:v>
                </c:pt>
                <c:pt idx="4331">
                  <c:v>166.99999999999901</c:v>
                </c:pt>
                <c:pt idx="4332">
                  <c:v>166.99999999999901</c:v>
                </c:pt>
                <c:pt idx="4333">
                  <c:v>166.99999999999901</c:v>
                </c:pt>
                <c:pt idx="4334">
                  <c:v>166.99999999999901</c:v>
                </c:pt>
                <c:pt idx="4335">
                  <c:v>164.99999999999901</c:v>
                </c:pt>
                <c:pt idx="4336">
                  <c:v>166</c:v>
                </c:pt>
                <c:pt idx="4337">
                  <c:v>166</c:v>
                </c:pt>
                <c:pt idx="4338">
                  <c:v>166</c:v>
                </c:pt>
                <c:pt idx="4339">
                  <c:v>164.99999999999901</c:v>
                </c:pt>
                <c:pt idx="4340">
                  <c:v>164.99999999999901</c:v>
                </c:pt>
                <c:pt idx="4341">
                  <c:v>164.99999999999901</c:v>
                </c:pt>
                <c:pt idx="4342">
                  <c:v>164</c:v>
                </c:pt>
                <c:pt idx="4343">
                  <c:v>164</c:v>
                </c:pt>
                <c:pt idx="4344">
                  <c:v>164</c:v>
                </c:pt>
                <c:pt idx="4345">
                  <c:v>164</c:v>
                </c:pt>
                <c:pt idx="4346">
                  <c:v>161.99999999999901</c:v>
                </c:pt>
                <c:pt idx="4347">
                  <c:v>161.99999999999901</c:v>
                </c:pt>
                <c:pt idx="4348">
                  <c:v>161.99999999999901</c:v>
                </c:pt>
                <c:pt idx="4349">
                  <c:v>163</c:v>
                </c:pt>
                <c:pt idx="4350">
                  <c:v>164</c:v>
                </c:pt>
                <c:pt idx="4351">
                  <c:v>164</c:v>
                </c:pt>
                <c:pt idx="4352">
                  <c:v>164</c:v>
                </c:pt>
                <c:pt idx="4353">
                  <c:v>164</c:v>
                </c:pt>
                <c:pt idx="4354">
                  <c:v>164.99999999999901</c:v>
                </c:pt>
                <c:pt idx="4355">
                  <c:v>166</c:v>
                </c:pt>
                <c:pt idx="4356">
                  <c:v>166.99999999999901</c:v>
                </c:pt>
                <c:pt idx="4357">
                  <c:v>166.99999999999901</c:v>
                </c:pt>
                <c:pt idx="4358">
                  <c:v>167.99999999999901</c:v>
                </c:pt>
                <c:pt idx="4359">
                  <c:v>167.99999999999901</c:v>
                </c:pt>
                <c:pt idx="4360">
                  <c:v>169</c:v>
                </c:pt>
                <c:pt idx="4361">
                  <c:v>170.99999999999901</c:v>
                </c:pt>
                <c:pt idx="4362">
                  <c:v>170.99999999999901</c:v>
                </c:pt>
                <c:pt idx="4363">
                  <c:v>170.99999999999901</c:v>
                </c:pt>
                <c:pt idx="4364">
                  <c:v>173.99999999999901</c:v>
                </c:pt>
                <c:pt idx="4365">
                  <c:v>175</c:v>
                </c:pt>
                <c:pt idx="4366">
                  <c:v>175</c:v>
                </c:pt>
                <c:pt idx="4367">
                  <c:v>175</c:v>
                </c:pt>
                <c:pt idx="4368">
                  <c:v>175.99999999999901</c:v>
                </c:pt>
                <c:pt idx="4369">
                  <c:v>177</c:v>
                </c:pt>
                <c:pt idx="4370">
                  <c:v>177</c:v>
                </c:pt>
                <c:pt idx="4371">
                  <c:v>178.99999999999901</c:v>
                </c:pt>
                <c:pt idx="4372">
                  <c:v>180</c:v>
                </c:pt>
                <c:pt idx="4373">
                  <c:v>180</c:v>
                </c:pt>
                <c:pt idx="4374">
                  <c:v>180.99999999999901</c:v>
                </c:pt>
                <c:pt idx="4375">
                  <c:v>180.99999999999901</c:v>
                </c:pt>
                <c:pt idx="4376">
                  <c:v>183</c:v>
                </c:pt>
                <c:pt idx="4377">
                  <c:v>183</c:v>
                </c:pt>
                <c:pt idx="4378">
                  <c:v>183</c:v>
                </c:pt>
                <c:pt idx="4379">
                  <c:v>183.99999999999901</c:v>
                </c:pt>
                <c:pt idx="4380">
                  <c:v>183.99999999999901</c:v>
                </c:pt>
                <c:pt idx="4381">
                  <c:v>183.99999999999901</c:v>
                </c:pt>
                <c:pt idx="4382">
                  <c:v>183.99999999999901</c:v>
                </c:pt>
                <c:pt idx="4383">
                  <c:v>183.99999999999901</c:v>
                </c:pt>
                <c:pt idx="4384">
                  <c:v>183.99999999999901</c:v>
                </c:pt>
                <c:pt idx="4385">
                  <c:v>184.99999999999901</c:v>
                </c:pt>
                <c:pt idx="4386">
                  <c:v>186.99999999999901</c:v>
                </c:pt>
                <c:pt idx="4387">
                  <c:v>186.99999999999901</c:v>
                </c:pt>
                <c:pt idx="4388">
                  <c:v>188</c:v>
                </c:pt>
                <c:pt idx="4389">
                  <c:v>188</c:v>
                </c:pt>
                <c:pt idx="4390">
                  <c:v>189</c:v>
                </c:pt>
                <c:pt idx="4391">
                  <c:v>189</c:v>
                </c:pt>
                <c:pt idx="4392">
                  <c:v>189.99999999999901</c:v>
                </c:pt>
                <c:pt idx="4393">
                  <c:v>191</c:v>
                </c:pt>
                <c:pt idx="4394">
                  <c:v>191.99999999999901</c:v>
                </c:pt>
                <c:pt idx="4395">
                  <c:v>192.99999999999901</c:v>
                </c:pt>
                <c:pt idx="4396">
                  <c:v>192.99999999999901</c:v>
                </c:pt>
                <c:pt idx="4397">
                  <c:v>194</c:v>
                </c:pt>
                <c:pt idx="4398">
                  <c:v>194</c:v>
                </c:pt>
                <c:pt idx="4399">
                  <c:v>194</c:v>
                </c:pt>
                <c:pt idx="4400">
                  <c:v>194.99999999999901</c:v>
                </c:pt>
                <c:pt idx="4401">
                  <c:v>197</c:v>
                </c:pt>
                <c:pt idx="4402">
                  <c:v>197.99999999999901</c:v>
                </c:pt>
                <c:pt idx="4403">
                  <c:v>200</c:v>
                </c:pt>
                <c:pt idx="4404">
                  <c:v>200</c:v>
                </c:pt>
                <c:pt idx="4405">
                  <c:v>200.99999999999901</c:v>
                </c:pt>
                <c:pt idx="4406">
                  <c:v>200.99999999999901</c:v>
                </c:pt>
                <c:pt idx="4407">
                  <c:v>200.99999999999901</c:v>
                </c:pt>
                <c:pt idx="4408">
                  <c:v>200.99999999999901</c:v>
                </c:pt>
                <c:pt idx="4409">
                  <c:v>200.99999999999901</c:v>
                </c:pt>
                <c:pt idx="4410">
                  <c:v>202</c:v>
                </c:pt>
                <c:pt idx="4411">
                  <c:v>203.99999999999901</c:v>
                </c:pt>
                <c:pt idx="4412">
                  <c:v>203.99999999999901</c:v>
                </c:pt>
                <c:pt idx="4413">
                  <c:v>203.99999999999901</c:v>
                </c:pt>
                <c:pt idx="4414">
                  <c:v>205.99999999999901</c:v>
                </c:pt>
                <c:pt idx="4415">
                  <c:v>205.99999999999901</c:v>
                </c:pt>
                <c:pt idx="4416">
                  <c:v>205.99999999999901</c:v>
                </c:pt>
                <c:pt idx="4417">
                  <c:v>206.99999999999901</c:v>
                </c:pt>
                <c:pt idx="4418">
                  <c:v>208</c:v>
                </c:pt>
                <c:pt idx="4419">
                  <c:v>208.99999999999901</c:v>
                </c:pt>
                <c:pt idx="4420">
                  <c:v>209.99999999999901</c:v>
                </c:pt>
                <c:pt idx="4421">
                  <c:v>211</c:v>
                </c:pt>
                <c:pt idx="4422">
                  <c:v>213</c:v>
                </c:pt>
                <c:pt idx="4423">
                  <c:v>214.99999999999901</c:v>
                </c:pt>
                <c:pt idx="4424">
                  <c:v>214.99999999999901</c:v>
                </c:pt>
                <c:pt idx="4425">
                  <c:v>216</c:v>
                </c:pt>
                <c:pt idx="4426">
                  <c:v>217.99999999999901</c:v>
                </c:pt>
                <c:pt idx="4427">
                  <c:v>219</c:v>
                </c:pt>
                <c:pt idx="4428">
                  <c:v>220.99999999999901</c:v>
                </c:pt>
                <c:pt idx="4429">
                  <c:v>220.99999999999901</c:v>
                </c:pt>
                <c:pt idx="4430">
                  <c:v>222.99999999999901</c:v>
                </c:pt>
                <c:pt idx="4431">
                  <c:v>225</c:v>
                </c:pt>
                <c:pt idx="4432">
                  <c:v>225.99999999999901</c:v>
                </c:pt>
                <c:pt idx="4433">
                  <c:v>227</c:v>
                </c:pt>
                <c:pt idx="4434">
                  <c:v>227.99999999999901</c:v>
                </c:pt>
                <c:pt idx="4435">
                  <c:v>227.99999999999901</c:v>
                </c:pt>
                <c:pt idx="4436">
                  <c:v>228.99999999999901</c:v>
                </c:pt>
                <c:pt idx="4437">
                  <c:v>230.99999999999901</c:v>
                </c:pt>
                <c:pt idx="4438">
                  <c:v>230.99999999999901</c:v>
                </c:pt>
                <c:pt idx="4439">
                  <c:v>230.99999999999901</c:v>
                </c:pt>
                <c:pt idx="4440">
                  <c:v>231.99999999999901</c:v>
                </c:pt>
                <c:pt idx="4441">
                  <c:v>233.99999999999901</c:v>
                </c:pt>
                <c:pt idx="4442">
                  <c:v>233.99999999999901</c:v>
                </c:pt>
                <c:pt idx="4443">
                  <c:v>233.99999999999901</c:v>
                </c:pt>
                <c:pt idx="4444">
                  <c:v>234.99999999999901</c:v>
                </c:pt>
                <c:pt idx="4445">
                  <c:v>234.99999999999901</c:v>
                </c:pt>
                <c:pt idx="4446">
                  <c:v>234.99999999999901</c:v>
                </c:pt>
                <c:pt idx="4447">
                  <c:v>234.99999999999901</c:v>
                </c:pt>
                <c:pt idx="4448">
                  <c:v>236</c:v>
                </c:pt>
                <c:pt idx="4449">
                  <c:v>239</c:v>
                </c:pt>
                <c:pt idx="4450">
                  <c:v>239.99999999999901</c:v>
                </c:pt>
                <c:pt idx="4451">
                  <c:v>241.99999999999901</c:v>
                </c:pt>
                <c:pt idx="4452">
                  <c:v>242.99999999999901</c:v>
                </c:pt>
                <c:pt idx="4453">
                  <c:v>242.99999999999901</c:v>
                </c:pt>
                <c:pt idx="4454">
                  <c:v>244.99999999999901</c:v>
                </c:pt>
                <c:pt idx="4455">
                  <c:v>247</c:v>
                </c:pt>
                <c:pt idx="4456">
                  <c:v>247</c:v>
                </c:pt>
                <c:pt idx="4457">
                  <c:v>247.99999999999901</c:v>
                </c:pt>
                <c:pt idx="4458">
                  <c:v>248.99999999999901</c:v>
                </c:pt>
                <c:pt idx="4459">
                  <c:v>248.99999999999901</c:v>
                </c:pt>
                <c:pt idx="4460">
                  <c:v>252.99999999999901</c:v>
                </c:pt>
                <c:pt idx="4461">
                  <c:v>252.99999999999901</c:v>
                </c:pt>
                <c:pt idx="4462">
                  <c:v>252.99999999999901</c:v>
                </c:pt>
                <c:pt idx="4463">
                  <c:v>253.99999999999901</c:v>
                </c:pt>
                <c:pt idx="4464">
                  <c:v>253.99999999999901</c:v>
                </c:pt>
                <c:pt idx="4465">
                  <c:v>253.99999999999901</c:v>
                </c:pt>
                <c:pt idx="4466">
                  <c:v>253.99999999999901</c:v>
                </c:pt>
                <c:pt idx="4467">
                  <c:v>255.99999999999901</c:v>
                </c:pt>
                <c:pt idx="4468">
                  <c:v>255.99999999999901</c:v>
                </c:pt>
                <c:pt idx="4469">
                  <c:v>255.99999999999901</c:v>
                </c:pt>
                <c:pt idx="4470">
                  <c:v>255.99999999999901</c:v>
                </c:pt>
                <c:pt idx="4471">
                  <c:v>255.99999999999901</c:v>
                </c:pt>
                <c:pt idx="4472">
                  <c:v>255.99999999999901</c:v>
                </c:pt>
                <c:pt idx="4473">
                  <c:v>255.99999999999901</c:v>
                </c:pt>
                <c:pt idx="4474">
                  <c:v>255.99999999999901</c:v>
                </c:pt>
                <c:pt idx="4475">
                  <c:v>255.99999999999901</c:v>
                </c:pt>
                <c:pt idx="4476">
                  <c:v>255.99999999999901</c:v>
                </c:pt>
                <c:pt idx="4477">
                  <c:v>256.99999999999898</c:v>
                </c:pt>
                <c:pt idx="4478">
                  <c:v>256.99999999999898</c:v>
                </c:pt>
                <c:pt idx="4479">
                  <c:v>256.99999999999898</c:v>
                </c:pt>
                <c:pt idx="4480">
                  <c:v>256.99999999999898</c:v>
                </c:pt>
                <c:pt idx="4481">
                  <c:v>258</c:v>
                </c:pt>
                <c:pt idx="4482">
                  <c:v>258.99999999999898</c:v>
                </c:pt>
                <c:pt idx="4483">
                  <c:v>258.99999999999898</c:v>
                </c:pt>
                <c:pt idx="4484">
                  <c:v>258.99999999999898</c:v>
                </c:pt>
                <c:pt idx="4485">
                  <c:v>261</c:v>
                </c:pt>
                <c:pt idx="4486">
                  <c:v>261</c:v>
                </c:pt>
                <c:pt idx="4487">
                  <c:v>261.99999999999898</c:v>
                </c:pt>
                <c:pt idx="4488">
                  <c:v>263</c:v>
                </c:pt>
                <c:pt idx="4489">
                  <c:v>264</c:v>
                </c:pt>
                <c:pt idx="4490">
                  <c:v>264</c:v>
                </c:pt>
                <c:pt idx="4491">
                  <c:v>264.99999999999898</c:v>
                </c:pt>
                <c:pt idx="4492">
                  <c:v>266</c:v>
                </c:pt>
                <c:pt idx="4493">
                  <c:v>266</c:v>
                </c:pt>
                <c:pt idx="4494">
                  <c:v>266.99999999999898</c:v>
                </c:pt>
                <c:pt idx="4495">
                  <c:v>266.99999999999898</c:v>
                </c:pt>
                <c:pt idx="4496">
                  <c:v>267.99999999999898</c:v>
                </c:pt>
                <c:pt idx="4497">
                  <c:v>269</c:v>
                </c:pt>
                <c:pt idx="4498">
                  <c:v>269</c:v>
                </c:pt>
                <c:pt idx="4499">
                  <c:v>269</c:v>
                </c:pt>
                <c:pt idx="4500">
                  <c:v>269</c:v>
                </c:pt>
                <c:pt idx="4501">
                  <c:v>269</c:v>
                </c:pt>
                <c:pt idx="4502">
                  <c:v>269</c:v>
                </c:pt>
                <c:pt idx="4503">
                  <c:v>269.99999999999898</c:v>
                </c:pt>
                <c:pt idx="4504">
                  <c:v>269.99999999999898</c:v>
                </c:pt>
                <c:pt idx="4505">
                  <c:v>269.99999999999898</c:v>
                </c:pt>
                <c:pt idx="4506">
                  <c:v>270.99999999999898</c:v>
                </c:pt>
                <c:pt idx="4507">
                  <c:v>270.99999999999898</c:v>
                </c:pt>
                <c:pt idx="4508">
                  <c:v>270.99999999999898</c:v>
                </c:pt>
                <c:pt idx="4509">
                  <c:v>270.99999999999898</c:v>
                </c:pt>
                <c:pt idx="4510">
                  <c:v>270.99999999999898</c:v>
                </c:pt>
                <c:pt idx="4511">
                  <c:v>272</c:v>
                </c:pt>
                <c:pt idx="4512">
                  <c:v>272</c:v>
                </c:pt>
                <c:pt idx="4513">
                  <c:v>272</c:v>
                </c:pt>
                <c:pt idx="4514">
                  <c:v>272</c:v>
                </c:pt>
                <c:pt idx="4515">
                  <c:v>272.99999999999898</c:v>
                </c:pt>
                <c:pt idx="4516">
                  <c:v>272.99999999999898</c:v>
                </c:pt>
                <c:pt idx="4517">
                  <c:v>272.99999999999898</c:v>
                </c:pt>
                <c:pt idx="4518">
                  <c:v>272.99999999999898</c:v>
                </c:pt>
                <c:pt idx="4519">
                  <c:v>272.99999999999898</c:v>
                </c:pt>
                <c:pt idx="4520">
                  <c:v>272.99999999999898</c:v>
                </c:pt>
                <c:pt idx="4521">
                  <c:v>272.99999999999898</c:v>
                </c:pt>
                <c:pt idx="4522">
                  <c:v>272.99999999999898</c:v>
                </c:pt>
                <c:pt idx="4523">
                  <c:v>272.99999999999898</c:v>
                </c:pt>
                <c:pt idx="4524">
                  <c:v>272.99999999999898</c:v>
                </c:pt>
                <c:pt idx="4525">
                  <c:v>273.99999999999898</c:v>
                </c:pt>
                <c:pt idx="4526">
                  <c:v>273.99999999999898</c:v>
                </c:pt>
                <c:pt idx="4527">
                  <c:v>275</c:v>
                </c:pt>
                <c:pt idx="4528">
                  <c:v>275</c:v>
                </c:pt>
                <c:pt idx="4529">
                  <c:v>275</c:v>
                </c:pt>
                <c:pt idx="4530">
                  <c:v>275</c:v>
                </c:pt>
                <c:pt idx="4531">
                  <c:v>275</c:v>
                </c:pt>
                <c:pt idx="4532">
                  <c:v>275.99999999999898</c:v>
                </c:pt>
                <c:pt idx="4533">
                  <c:v>275.99999999999898</c:v>
                </c:pt>
                <c:pt idx="4534">
                  <c:v>275.99999999999898</c:v>
                </c:pt>
                <c:pt idx="4535">
                  <c:v>277</c:v>
                </c:pt>
                <c:pt idx="4536">
                  <c:v>277</c:v>
                </c:pt>
                <c:pt idx="4537">
                  <c:v>277</c:v>
                </c:pt>
                <c:pt idx="4538">
                  <c:v>277</c:v>
                </c:pt>
                <c:pt idx="4539">
                  <c:v>277</c:v>
                </c:pt>
                <c:pt idx="4540">
                  <c:v>277</c:v>
                </c:pt>
                <c:pt idx="4541">
                  <c:v>277</c:v>
                </c:pt>
                <c:pt idx="4542">
                  <c:v>277.99999999999898</c:v>
                </c:pt>
                <c:pt idx="4543">
                  <c:v>278.99999999999898</c:v>
                </c:pt>
                <c:pt idx="4544">
                  <c:v>280.99999999999898</c:v>
                </c:pt>
                <c:pt idx="4545">
                  <c:v>280.99999999999898</c:v>
                </c:pt>
                <c:pt idx="4546">
                  <c:v>280.99999999999898</c:v>
                </c:pt>
                <c:pt idx="4547">
                  <c:v>280.99999999999898</c:v>
                </c:pt>
                <c:pt idx="4548">
                  <c:v>280.99999999999898</c:v>
                </c:pt>
                <c:pt idx="4549">
                  <c:v>280.99999999999898</c:v>
                </c:pt>
                <c:pt idx="4550">
                  <c:v>280.99999999999898</c:v>
                </c:pt>
                <c:pt idx="4551">
                  <c:v>280.99999999999898</c:v>
                </c:pt>
                <c:pt idx="4552">
                  <c:v>280.99999999999898</c:v>
                </c:pt>
                <c:pt idx="4553">
                  <c:v>280.99999999999898</c:v>
                </c:pt>
                <c:pt idx="4554">
                  <c:v>280.99999999999898</c:v>
                </c:pt>
                <c:pt idx="4555">
                  <c:v>280.99999999999898</c:v>
                </c:pt>
                <c:pt idx="4556">
                  <c:v>280.99999999999898</c:v>
                </c:pt>
                <c:pt idx="4557">
                  <c:v>280.99999999999898</c:v>
                </c:pt>
                <c:pt idx="4558">
                  <c:v>280.99999999999898</c:v>
                </c:pt>
                <c:pt idx="4559">
                  <c:v>280.99999999999898</c:v>
                </c:pt>
                <c:pt idx="4560">
                  <c:v>280.99999999999898</c:v>
                </c:pt>
                <c:pt idx="4561">
                  <c:v>280.99999999999898</c:v>
                </c:pt>
                <c:pt idx="4562">
                  <c:v>280.99999999999898</c:v>
                </c:pt>
                <c:pt idx="4563">
                  <c:v>280.99999999999898</c:v>
                </c:pt>
                <c:pt idx="4564">
                  <c:v>280.99999999999898</c:v>
                </c:pt>
                <c:pt idx="4565">
                  <c:v>280.99999999999898</c:v>
                </c:pt>
                <c:pt idx="4566">
                  <c:v>280.99999999999898</c:v>
                </c:pt>
                <c:pt idx="4567">
                  <c:v>280.99999999999898</c:v>
                </c:pt>
                <c:pt idx="4568">
                  <c:v>280</c:v>
                </c:pt>
                <c:pt idx="4569">
                  <c:v>280</c:v>
                </c:pt>
                <c:pt idx="4570">
                  <c:v>280</c:v>
                </c:pt>
                <c:pt idx="4571">
                  <c:v>280</c:v>
                </c:pt>
                <c:pt idx="4572">
                  <c:v>278.99999999999898</c:v>
                </c:pt>
                <c:pt idx="4573">
                  <c:v>278.99999999999898</c:v>
                </c:pt>
                <c:pt idx="4574">
                  <c:v>277</c:v>
                </c:pt>
                <c:pt idx="4575">
                  <c:v>277</c:v>
                </c:pt>
                <c:pt idx="4576">
                  <c:v>277</c:v>
                </c:pt>
                <c:pt idx="4577">
                  <c:v>275.99999999999898</c:v>
                </c:pt>
                <c:pt idx="4578">
                  <c:v>275.99999999999898</c:v>
                </c:pt>
                <c:pt idx="4579">
                  <c:v>275.99999999999898</c:v>
                </c:pt>
                <c:pt idx="4580">
                  <c:v>275.99999999999898</c:v>
                </c:pt>
                <c:pt idx="4581">
                  <c:v>275</c:v>
                </c:pt>
                <c:pt idx="4582">
                  <c:v>275</c:v>
                </c:pt>
                <c:pt idx="4583">
                  <c:v>275</c:v>
                </c:pt>
                <c:pt idx="4584">
                  <c:v>275</c:v>
                </c:pt>
                <c:pt idx="4585">
                  <c:v>273.99999999999898</c:v>
                </c:pt>
                <c:pt idx="4586">
                  <c:v>272.99999999999898</c:v>
                </c:pt>
                <c:pt idx="4587">
                  <c:v>272.99999999999898</c:v>
                </c:pt>
                <c:pt idx="4588">
                  <c:v>272.99999999999898</c:v>
                </c:pt>
                <c:pt idx="4589">
                  <c:v>270.99999999999898</c:v>
                </c:pt>
                <c:pt idx="4590">
                  <c:v>270.99999999999898</c:v>
                </c:pt>
                <c:pt idx="4591">
                  <c:v>270.99999999999898</c:v>
                </c:pt>
                <c:pt idx="4592">
                  <c:v>269.99999999999898</c:v>
                </c:pt>
                <c:pt idx="4593">
                  <c:v>269.99999999999898</c:v>
                </c:pt>
                <c:pt idx="4594">
                  <c:v>269.99999999999898</c:v>
                </c:pt>
                <c:pt idx="4595">
                  <c:v>269.99999999999898</c:v>
                </c:pt>
                <c:pt idx="4596">
                  <c:v>269</c:v>
                </c:pt>
                <c:pt idx="4597">
                  <c:v>269</c:v>
                </c:pt>
                <c:pt idx="4598">
                  <c:v>269</c:v>
                </c:pt>
                <c:pt idx="4599">
                  <c:v>269</c:v>
                </c:pt>
                <c:pt idx="4600">
                  <c:v>267.99999999999898</c:v>
                </c:pt>
                <c:pt idx="4601">
                  <c:v>267.99999999999898</c:v>
                </c:pt>
                <c:pt idx="4602">
                  <c:v>267.99999999999898</c:v>
                </c:pt>
                <c:pt idx="4603">
                  <c:v>267.99999999999898</c:v>
                </c:pt>
                <c:pt idx="4604">
                  <c:v>266.99999999999898</c:v>
                </c:pt>
                <c:pt idx="4605">
                  <c:v>266</c:v>
                </c:pt>
                <c:pt idx="4606">
                  <c:v>266</c:v>
                </c:pt>
                <c:pt idx="4607">
                  <c:v>264.99999999999898</c:v>
                </c:pt>
                <c:pt idx="4608">
                  <c:v>264.99999999999898</c:v>
                </c:pt>
                <c:pt idx="4609">
                  <c:v>264</c:v>
                </c:pt>
                <c:pt idx="4610">
                  <c:v>264</c:v>
                </c:pt>
                <c:pt idx="4611">
                  <c:v>264</c:v>
                </c:pt>
                <c:pt idx="4612">
                  <c:v>264</c:v>
                </c:pt>
                <c:pt idx="4613">
                  <c:v>264</c:v>
                </c:pt>
                <c:pt idx="4614">
                  <c:v>264</c:v>
                </c:pt>
                <c:pt idx="4615">
                  <c:v>264</c:v>
                </c:pt>
                <c:pt idx="4616">
                  <c:v>263</c:v>
                </c:pt>
                <c:pt idx="4617">
                  <c:v>263</c:v>
                </c:pt>
                <c:pt idx="4618">
                  <c:v>263</c:v>
                </c:pt>
                <c:pt idx="4619">
                  <c:v>263</c:v>
                </c:pt>
                <c:pt idx="4620">
                  <c:v>263</c:v>
                </c:pt>
                <c:pt idx="4621">
                  <c:v>263</c:v>
                </c:pt>
                <c:pt idx="4622">
                  <c:v>263</c:v>
                </c:pt>
                <c:pt idx="4623">
                  <c:v>261.99999999999898</c:v>
                </c:pt>
                <c:pt idx="4624">
                  <c:v>261.99999999999898</c:v>
                </c:pt>
                <c:pt idx="4625">
                  <c:v>261.99999999999898</c:v>
                </c:pt>
                <c:pt idx="4626">
                  <c:v>261.99999999999898</c:v>
                </c:pt>
                <c:pt idx="4627">
                  <c:v>261.99999999999898</c:v>
                </c:pt>
                <c:pt idx="4628">
                  <c:v>261.99999999999898</c:v>
                </c:pt>
                <c:pt idx="4629">
                  <c:v>261.99999999999898</c:v>
                </c:pt>
                <c:pt idx="4630">
                  <c:v>261.99999999999898</c:v>
                </c:pt>
                <c:pt idx="4631">
                  <c:v>261.99999999999898</c:v>
                </c:pt>
                <c:pt idx="4632">
                  <c:v>261.99999999999898</c:v>
                </c:pt>
                <c:pt idx="4633">
                  <c:v>261.99999999999898</c:v>
                </c:pt>
                <c:pt idx="4634">
                  <c:v>261.99999999999898</c:v>
                </c:pt>
                <c:pt idx="4635">
                  <c:v>261.99999999999898</c:v>
                </c:pt>
                <c:pt idx="4636">
                  <c:v>261.99999999999898</c:v>
                </c:pt>
                <c:pt idx="4637">
                  <c:v>261.99999999999898</c:v>
                </c:pt>
                <c:pt idx="4638">
                  <c:v>261.99999999999898</c:v>
                </c:pt>
                <c:pt idx="4639">
                  <c:v>261</c:v>
                </c:pt>
                <c:pt idx="4640">
                  <c:v>261</c:v>
                </c:pt>
                <c:pt idx="4641">
                  <c:v>261</c:v>
                </c:pt>
                <c:pt idx="4642">
                  <c:v>261</c:v>
                </c:pt>
                <c:pt idx="4643">
                  <c:v>261</c:v>
                </c:pt>
                <c:pt idx="4644">
                  <c:v>261</c:v>
                </c:pt>
                <c:pt idx="4645">
                  <c:v>261</c:v>
                </c:pt>
                <c:pt idx="4646">
                  <c:v>261</c:v>
                </c:pt>
                <c:pt idx="4647">
                  <c:v>261</c:v>
                </c:pt>
                <c:pt idx="4648">
                  <c:v>261</c:v>
                </c:pt>
                <c:pt idx="4649">
                  <c:v>261</c:v>
                </c:pt>
                <c:pt idx="4650">
                  <c:v>261</c:v>
                </c:pt>
                <c:pt idx="4651">
                  <c:v>261</c:v>
                </c:pt>
                <c:pt idx="4652">
                  <c:v>261</c:v>
                </c:pt>
                <c:pt idx="4653">
                  <c:v>261</c:v>
                </c:pt>
                <c:pt idx="4654">
                  <c:v>261</c:v>
                </c:pt>
                <c:pt idx="4655">
                  <c:v>261</c:v>
                </c:pt>
                <c:pt idx="4656">
                  <c:v>261</c:v>
                </c:pt>
                <c:pt idx="4657">
                  <c:v>261</c:v>
                </c:pt>
                <c:pt idx="4658">
                  <c:v>261</c:v>
                </c:pt>
                <c:pt idx="4659">
                  <c:v>261</c:v>
                </c:pt>
                <c:pt idx="4660">
                  <c:v>261</c:v>
                </c:pt>
                <c:pt idx="4661">
                  <c:v>261</c:v>
                </c:pt>
                <c:pt idx="4662">
                  <c:v>259.99999999999898</c:v>
                </c:pt>
                <c:pt idx="4663">
                  <c:v>259.99999999999898</c:v>
                </c:pt>
                <c:pt idx="4664">
                  <c:v>259.99999999999898</c:v>
                </c:pt>
                <c:pt idx="4665">
                  <c:v>259.99999999999898</c:v>
                </c:pt>
                <c:pt idx="4666">
                  <c:v>259.99999999999898</c:v>
                </c:pt>
                <c:pt idx="4667">
                  <c:v>259.99999999999898</c:v>
                </c:pt>
                <c:pt idx="4668">
                  <c:v>259.99999999999898</c:v>
                </c:pt>
                <c:pt idx="4669">
                  <c:v>259.99999999999898</c:v>
                </c:pt>
                <c:pt idx="4670">
                  <c:v>259.99999999999898</c:v>
                </c:pt>
                <c:pt idx="4671">
                  <c:v>259.99999999999898</c:v>
                </c:pt>
                <c:pt idx="4672">
                  <c:v>259.99999999999898</c:v>
                </c:pt>
                <c:pt idx="4673">
                  <c:v>259.99999999999898</c:v>
                </c:pt>
                <c:pt idx="4674">
                  <c:v>259.99999999999898</c:v>
                </c:pt>
                <c:pt idx="4675">
                  <c:v>259.99999999999898</c:v>
                </c:pt>
                <c:pt idx="4676">
                  <c:v>259.99999999999898</c:v>
                </c:pt>
                <c:pt idx="4677">
                  <c:v>259.99999999999898</c:v>
                </c:pt>
                <c:pt idx="4678">
                  <c:v>258.99999999999898</c:v>
                </c:pt>
                <c:pt idx="4679">
                  <c:v>258.99999999999898</c:v>
                </c:pt>
                <c:pt idx="4680">
                  <c:v>258.99999999999898</c:v>
                </c:pt>
                <c:pt idx="4681">
                  <c:v>258.99999999999898</c:v>
                </c:pt>
                <c:pt idx="4682">
                  <c:v>258.99999999999898</c:v>
                </c:pt>
                <c:pt idx="4683">
                  <c:v>258.99999999999898</c:v>
                </c:pt>
                <c:pt idx="4684">
                  <c:v>258.99999999999898</c:v>
                </c:pt>
                <c:pt idx="4685">
                  <c:v>258.99999999999898</c:v>
                </c:pt>
                <c:pt idx="4686">
                  <c:v>258.99999999999898</c:v>
                </c:pt>
                <c:pt idx="4687">
                  <c:v>258</c:v>
                </c:pt>
                <c:pt idx="4688">
                  <c:v>258</c:v>
                </c:pt>
                <c:pt idx="4689">
                  <c:v>258</c:v>
                </c:pt>
                <c:pt idx="4690">
                  <c:v>258</c:v>
                </c:pt>
                <c:pt idx="4691">
                  <c:v>258</c:v>
                </c:pt>
                <c:pt idx="4692">
                  <c:v>256.99999999999898</c:v>
                </c:pt>
                <c:pt idx="4693">
                  <c:v>256.99999999999898</c:v>
                </c:pt>
                <c:pt idx="4694">
                  <c:v>255.99999999999901</c:v>
                </c:pt>
                <c:pt idx="4695">
                  <c:v>255.99999999999901</c:v>
                </c:pt>
                <c:pt idx="4696">
                  <c:v>255.99999999999901</c:v>
                </c:pt>
                <c:pt idx="4697">
                  <c:v>255.99999999999901</c:v>
                </c:pt>
                <c:pt idx="4698">
                  <c:v>255.99999999999901</c:v>
                </c:pt>
                <c:pt idx="4699">
                  <c:v>255</c:v>
                </c:pt>
                <c:pt idx="4700">
                  <c:v>255</c:v>
                </c:pt>
                <c:pt idx="4701">
                  <c:v>253.99999999999901</c:v>
                </c:pt>
                <c:pt idx="4702">
                  <c:v>253.99999999999901</c:v>
                </c:pt>
                <c:pt idx="4703">
                  <c:v>253.99999999999901</c:v>
                </c:pt>
                <c:pt idx="4704">
                  <c:v>253.99999999999901</c:v>
                </c:pt>
                <c:pt idx="4705">
                  <c:v>253.99999999999901</c:v>
                </c:pt>
                <c:pt idx="4706">
                  <c:v>253.99999999999901</c:v>
                </c:pt>
                <c:pt idx="4707">
                  <c:v>253.99999999999901</c:v>
                </c:pt>
                <c:pt idx="4708">
                  <c:v>253.99999999999901</c:v>
                </c:pt>
                <c:pt idx="4709">
                  <c:v>253.99999999999901</c:v>
                </c:pt>
                <c:pt idx="4710">
                  <c:v>253.99999999999901</c:v>
                </c:pt>
                <c:pt idx="4711">
                  <c:v>253.99999999999901</c:v>
                </c:pt>
                <c:pt idx="4712">
                  <c:v>252.99999999999901</c:v>
                </c:pt>
                <c:pt idx="4713">
                  <c:v>252.99999999999901</c:v>
                </c:pt>
                <c:pt idx="4714">
                  <c:v>252.99999999999901</c:v>
                </c:pt>
                <c:pt idx="4715">
                  <c:v>252</c:v>
                </c:pt>
                <c:pt idx="4716">
                  <c:v>252</c:v>
                </c:pt>
                <c:pt idx="4717">
                  <c:v>252</c:v>
                </c:pt>
                <c:pt idx="4718">
                  <c:v>252</c:v>
                </c:pt>
                <c:pt idx="4719">
                  <c:v>252</c:v>
                </c:pt>
                <c:pt idx="4720">
                  <c:v>252</c:v>
                </c:pt>
                <c:pt idx="4721">
                  <c:v>252</c:v>
                </c:pt>
                <c:pt idx="4722">
                  <c:v>252</c:v>
                </c:pt>
                <c:pt idx="4723">
                  <c:v>252</c:v>
                </c:pt>
                <c:pt idx="4724">
                  <c:v>252</c:v>
                </c:pt>
                <c:pt idx="4725">
                  <c:v>252</c:v>
                </c:pt>
                <c:pt idx="4726">
                  <c:v>252</c:v>
                </c:pt>
                <c:pt idx="4727">
                  <c:v>252</c:v>
                </c:pt>
                <c:pt idx="4728">
                  <c:v>252</c:v>
                </c:pt>
                <c:pt idx="4729">
                  <c:v>252</c:v>
                </c:pt>
                <c:pt idx="4730">
                  <c:v>250.99999999999901</c:v>
                </c:pt>
                <c:pt idx="4731">
                  <c:v>250.99999999999901</c:v>
                </c:pt>
                <c:pt idx="4732">
                  <c:v>250.99999999999901</c:v>
                </c:pt>
                <c:pt idx="4733">
                  <c:v>250.99999999999901</c:v>
                </c:pt>
                <c:pt idx="4734">
                  <c:v>250.99999999999901</c:v>
                </c:pt>
                <c:pt idx="4735">
                  <c:v>250.99999999999901</c:v>
                </c:pt>
                <c:pt idx="4736">
                  <c:v>250.99999999999901</c:v>
                </c:pt>
                <c:pt idx="4737">
                  <c:v>250.99999999999901</c:v>
                </c:pt>
                <c:pt idx="4738">
                  <c:v>250.99999999999901</c:v>
                </c:pt>
                <c:pt idx="4739">
                  <c:v>250.99999999999901</c:v>
                </c:pt>
                <c:pt idx="4740">
                  <c:v>250.99999999999901</c:v>
                </c:pt>
                <c:pt idx="4741">
                  <c:v>250.99999999999901</c:v>
                </c:pt>
                <c:pt idx="4742">
                  <c:v>252.99999999999901</c:v>
                </c:pt>
                <c:pt idx="4743">
                  <c:v>252.99999999999901</c:v>
                </c:pt>
                <c:pt idx="4744">
                  <c:v>252.99999999999901</c:v>
                </c:pt>
                <c:pt idx="4745">
                  <c:v>252.99999999999901</c:v>
                </c:pt>
                <c:pt idx="4746">
                  <c:v>252.99999999999901</c:v>
                </c:pt>
                <c:pt idx="4747">
                  <c:v>252.99999999999901</c:v>
                </c:pt>
                <c:pt idx="4748">
                  <c:v>252.99999999999901</c:v>
                </c:pt>
                <c:pt idx="4749">
                  <c:v>255</c:v>
                </c:pt>
                <c:pt idx="4750">
                  <c:v>255</c:v>
                </c:pt>
                <c:pt idx="4751">
                  <c:v>255</c:v>
                </c:pt>
                <c:pt idx="4752">
                  <c:v>255.99999999999901</c:v>
                </c:pt>
                <c:pt idx="4753">
                  <c:v>255.99999999999901</c:v>
                </c:pt>
                <c:pt idx="4754">
                  <c:v>255.99999999999901</c:v>
                </c:pt>
                <c:pt idx="4755">
                  <c:v>255.99999999999901</c:v>
                </c:pt>
                <c:pt idx="4756">
                  <c:v>255.99999999999901</c:v>
                </c:pt>
                <c:pt idx="4757">
                  <c:v>256.99999999999898</c:v>
                </c:pt>
                <c:pt idx="4758">
                  <c:v>256.99999999999898</c:v>
                </c:pt>
                <c:pt idx="4759">
                  <c:v>256.99999999999898</c:v>
                </c:pt>
                <c:pt idx="4760">
                  <c:v>256.99999999999898</c:v>
                </c:pt>
                <c:pt idx="4761">
                  <c:v>253.99999999999901</c:v>
                </c:pt>
                <c:pt idx="4762">
                  <c:v>253.99999999999901</c:v>
                </c:pt>
                <c:pt idx="4763">
                  <c:v>253.99999999999901</c:v>
                </c:pt>
                <c:pt idx="4764">
                  <c:v>253.99999999999901</c:v>
                </c:pt>
                <c:pt idx="4765">
                  <c:v>253.99999999999901</c:v>
                </c:pt>
                <c:pt idx="4766">
                  <c:v>253.99999999999901</c:v>
                </c:pt>
                <c:pt idx="4767">
                  <c:v>253.99999999999901</c:v>
                </c:pt>
                <c:pt idx="4768">
                  <c:v>253.99999999999901</c:v>
                </c:pt>
                <c:pt idx="4769">
                  <c:v>253.99999999999901</c:v>
                </c:pt>
                <c:pt idx="4770">
                  <c:v>253.99999999999901</c:v>
                </c:pt>
                <c:pt idx="4771">
                  <c:v>255</c:v>
                </c:pt>
                <c:pt idx="4772">
                  <c:v>255</c:v>
                </c:pt>
                <c:pt idx="4773">
                  <c:v>255</c:v>
                </c:pt>
                <c:pt idx="4774">
                  <c:v>255</c:v>
                </c:pt>
                <c:pt idx="4775">
                  <c:v>255</c:v>
                </c:pt>
                <c:pt idx="4776">
                  <c:v>255</c:v>
                </c:pt>
                <c:pt idx="4777">
                  <c:v>255.99999999999901</c:v>
                </c:pt>
                <c:pt idx="4778">
                  <c:v>255.99999999999901</c:v>
                </c:pt>
                <c:pt idx="4779">
                  <c:v>255.99999999999901</c:v>
                </c:pt>
                <c:pt idx="4780">
                  <c:v>256.99999999999898</c:v>
                </c:pt>
                <c:pt idx="4781">
                  <c:v>256.99999999999898</c:v>
                </c:pt>
                <c:pt idx="4782">
                  <c:v>256.99999999999898</c:v>
                </c:pt>
                <c:pt idx="4783">
                  <c:v>256.99999999999898</c:v>
                </c:pt>
                <c:pt idx="4784">
                  <c:v>256.99999999999898</c:v>
                </c:pt>
                <c:pt idx="4785">
                  <c:v>256.99999999999898</c:v>
                </c:pt>
                <c:pt idx="4786">
                  <c:v>255.99999999999901</c:v>
                </c:pt>
                <c:pt idx="4787">
                  <c:v>255.99999999999901</c:v>
                </c:pt>
                <c:pt idx="4788">
                  <c:v>255.99999999999901</c:v>
                </c:pt>
                <c:pt idx="4789">
                  <c:v>252.99999999999901</c:v>
                </c:pt>
                <c:pt idx="4790">
                  <c:v>252.99999999999901</c:v>
                </c:pt>
                <c:pt idx="4791">
                  <c:v>250.99999999999901</c:v>
                </c:pt>
                <c:pt idx="4792">
                  <c:v>250.99999999999901</c:v>
                </c:pt>
                <c:pt idx="4793">
                  <c:v>250.99999999999901</c:v>
                </c:pt>
                <c:pt idx="4794">
                  <c:v>250.99999999999901</c:v>
                </c:pt>
                <c:pt idx="4795">
                  <c:v>250.99999999999901</c:v>
                </c:pt>
                <c:pt idx="4796">
                  <c:v>250.99999999999901</c:v>
                </c:pt>
                <c:pt idx="4797">
                  <c:v>250.99999999999901</c:v>
                </c:pt>
                <c:pt idx="4798">
                  <c:v>250.99999999999901</c:v>
                </c:pt>
                <c:pt idx="4799">
                  <c:v>250.99999999999901</c:v>
                </c:pt>
                <c:pt idx="4800">
                  <c:v>250.99999999999901</c:v>
                </c:pt>
                <c:pt idx="4801">
                  <c:v>250.99999999999901</c:v>
                </c:pt>
                <c:pt idx="4802">
                  <c:v>250.99999999999901</c:v>
                </c:pt>
                <c:pt idx="4803">
                  <c:v>255</c:v>
                </c:pt>
                <c:pt idx="4804">
                  <c:v>255</c:v>
                </c:pt>
                <c:pt idx="4805">
                  <c:v>255</c:v>
                </c:pt>
                <c:pt idx="4806">
                  <c:v>255</c:v>
                </c:pt>
                <c:pt idx="4807">
                  <c:v>255.99999999999901</c:v>
                </c:pt>
                <c:pt idx="4808">
                  <c:v>255.99999999999901</c:v>
                </c:pt>
                <c:pt idx="4809">
                  <c:v>256.99999999999898</c:v>
                </c:pt>
                <c:pt idx="4810">
                  <c:v>258</c:v>
                </c:pt>
                <c:pt idx="4811">
                  <c:v>258</c:v>
                </c:pt>
                <c:pt idx="4812">
                  <c:v>259.99999999999898</c:v>
                </c:pt>
                <c:pt idx="4813">
                  <c:v>259.99999999999898</c:v>
                </c:pt>
                <c:pt idx="4814">
                  <c:v>263</c:v>
                </c:pt>
                <c:pt idx="4815">
                  <c:v>263</c:v>
                </c:pt>
                <c:pt idx="4816">
                  <c:v>263</c:v>
                </c:pt>
                <c:pt idx="4817">
                  <c:v>263</c:v>
                </c:pt>
                <c:pt idx="4818">
                  <c:v>263</c:v>
                </c:pt>
                <c:pt idx="4819">
                  <c:v>263</c:v>
                </c:pt>
                <c:pt idx="4820">
                  <c:v>263</c:v>
                </c:pt>
                <c:pt idx="4821">
                  <c:v>266</c:v>
                </c:pt>
                <c:pt idx="4822">
                  <c:v>266</c:v>
                </c:pt>
                <c:pt idx="4823">
                  <c:v>266</c:v>
                </c:pt>
                <c:pt idx="4824">
                  <c:v>264</c:v>
                </c:pt>
                <c:pt idx="4825">
                  <c:v>264</c:v>
                </c:pt>
                <c:pt idx="4826">
                  <c:v>264</c:v>
                </c:pt>
                <c:pt idx="4827">
                  <c:v>264</c:v>
                </c:pt>
                <c:pt idx="4828">
                  <c:v>264</c:v>
                </c:pt>
                <c:pt idx="4829">
                  <c:v>264</c:v>
                </c:pt>
                <c:pt idx="4830">
                  <c:v>264</c:v>
                </c:pt>
                <c:pt idx="4831">
                  <c:v>264</c:v>
                </c:pt>
                <c:pt idx="4832">
                  <c:v>264</c:v>
                </c:pt>
                <c:pt idx="4833">
                  <c:v>264</c:v>
                </c:pt>
                <c:pt idx="4834">
                  <c:v>264</c:v>
                </c:pt>
                <c:pt idx="4835">
                  <c:v>264</c:v>
                </c:pt>
                <c:pt idx="4836">
                  <c:v>264</c:v>
                </c:pt>
                <c:pt idx="4837">
                  <c:v>264</c:v>
                </c:pt>
                <c:pt idx="4838">
                  <c:v>264</c:v>
                </c:pt>
                <c:pt idx="4839">
                  <c:v>264</c:v>
                </c:pt>
                <c:pt idx="4840">
                  <c:v>266</c:v>
                </c:pt>
                <c:pt idx="4841">
                  <c:v>266</c:v>
                </c:pt>
                <c:pt idx="4842">
                  <c:v>266.99999999999898</c:v>
                </c:pt>
                <c:pt idx="4843">
                  <c:v>267.99999999999898</c:v>
                </c:pt>
                <c:pt idx="4844">
                  <c:v>269</c:v>
                </c:pt>
                <c:pt idx="4845">
                  <c:v>269</c:v>
                </c:pt>
                <c:pt idx="4846">
                  <c:v>269.99999999999898</c:v>
                </c:pt>
                <c:pt idx="4847">
                  <c:v>269.99999999999898</c:v>
                </c:pt>
                <c:pt idx="4848">
                  <c:v>270.99999999999898</c:v>
                </c:pt>
                <c:pt idx="4849">
                  <c:v>272</c:v>
                </c:pt>
                <c:pt idx="4850">
                  <c:v>272</c:v>
                </c:pt>
                <c:pt idx="4851">
                  <c:v>272</c:v>
                </c:pt>
                <c:pt idx="4852">
                  <c:v>272.99999999999898</c:v>
                </c:pt>
                <c:pt idx="4853">
                  <c:v>272.99999999999898</c:v>
                </c:pt>
                <c:pt idx="4854">
                  <c:v>273.99999999999898</c:v>
                </c:pt>
                <c:pt idx="4855">
                  <c:v>273.99999999999898</c:v>
                </c:pt>
                <c:pt idx="4856">
                  <c:v>273.99999999999898</c:v>
                </c:pt>
                <c:pt idx="4857">
                  <c:v>275.99999999999898</c:v>
                </c:pt>
                <c:pt idx="4858">
                  <c:v>275.99999999999898</c:v>
                </c:pt>
                <c:pt idx="4859">
                  <c:v>275.99999999999898</c:v>
                </c:pt>
                <c:pt idx="4860">
                  <c:v>275.99999999999898</c:v>
                </c:pt>
                <c:pt idx="4861">
                  <c:v>275.99999999999898</c:v>
                </c:pt>
                <c:pt idx="4862">
                  <c:v>277</c:v>
                </c:pt>
                <c:pt idx="4863">
                  <c:v>277</c:v>
                </c:pt>
                <c:pt idx="4864">
                  <c:v>277.99999999999898</c:v>
                </c:pt>
                <c:pt idx="4865">
                  <c:v>278.99999999999898</c:v>
                </c:pt>
                <c:pt idx="4866">
                  <c:v>278.99999999999898</c:v>
                </c:pt>
                <c:pt idx="4867">
                  <c:v>278.99999999999898</c:v>
                </c:pt>
                <c:pt idx="4868">
                  <c:v>280</c:v>
                </c:pt>
                <c:pt idx="4869">
                  <c:v>280</c:v>
                </c:pt>
                <c:pt idx="4870">
                  <c:v>280</c:v>
                </c:pt>
                <c:pt idx="4871">
                  <c:v>280</c:v>
                </c:pt>
                <c:pt idx="4872">
                  <c:v>280</c:v>
                </c:pt>
                <c:pt idx="4873">
                  <c:v>280</c:v>
                </c:pt>
                <c:pt idx="4874">
                  <c:v>280</c:v>
                </c:pt>
                <c:pt idx="4875">
                  <c:v>280</c:v>
                </c:pt>
                <c:pt idx="4876">
                  <c:v>280</c:v>
                </c:pt>
                <c:pt idx="4877">
                  <c:v>280</c:v>
                </c:pt>
                <c:pt idx="4878">
                  <c:v>280</c:v>
                </c:pt>
                <c:pt idx="4879">
                  <c:v>280</c:v>
                </c:pt>
                <c:pt idx="4880">
                  <c:v>280</c:v>
                </c:pt>
                <c:pt idx="4881">
                  <c:v>280</c:v>
                </c:pt>
                <c:pt idx="4882">
                  <c:v>280</c:v>
                </c:pt>
                <c:pt idx="4883">
                  <c:v>280</c:v>
                </c:pt>
                <c:pt idx="4884">
                  <c:v>280.99999999999898</c:v>
                </c:pt>
                <c:pt idx="4885">
                  <c:v>280.99999999999898</c:v>
                </c:pt>
                <c:pt idx="4886">
                  <c:v>280.99999999999898</c:v>
                </c:pt>
                <c:pt idx="4887">
                  <c:v>280.99999999999898</c:v>
                </c:pt>
                <c:pt idx="4888">
                  <c:v>280.99999999999898</c:v>
                </c:pt>
                <c:pt idx="4889">
                  <c:v>280.99999999999898</c:v>
                </c:pt>
                <c:pt idx="4890">
                  <c:v>280.99999999999898</c:v>
                </c:pt>
                <c:pt idx="4891">
                  <c:v>280.99999999999898</c:v>
                </c:pt>
                <c:pt idx="4892">
                  <c:v>280.99999999999898</c:v>
                </c:pt>
                <c:pt idx="4893">
                  <c:v>280.99999999999898</c:v>
                </c:pt>
                <c:pt idx="4894">
                  <c:v>280.99999999999898</c:v>
                </c:pt>
                <c:pt idx="4895">
                  <c:v>280.99999999999898</c:v>
                </c:pt>
                <c:pt idx="4896">
                  <c:v>281.99999999999898</c:v>
                </c:pt>
                <c:pt idx="4897">
                  <c:v>281.99999999999898</c:v>
                </c:pt>
                <c:pt idx="4898">
                  <c:v>281.99999999999898</c:v>
                </c:pt>
                <c:pt idx="4899">
                  <c:v>281.99999999999898</c:v>
                </c:pt>
                <c:pt idx="4900">
                  <c:v>281.99999999999898</c:v>
                </c:pt>
                <c:pt idx="4901">
                  <c:v>281.99999999999898</c:v>
                </c:pt>
                <c:pt idx="4902">
                  <c:v>281.99999999999898</c:v>
                </c:pt>
                <c:pt idx="4903">
                  <c:v>281.99999999999898</c:v>
                </c:pt>
                <c:pt idx="4904">
                  <c:v>281.99999999999898</c:v>
                </c:pt>
                <c:pt idx="4905">
                  <c:v>281.99999999999898</c:v>
                </c:pt>
                <c:pt idx="4906">
                  <c:v>281.99999999999898</c:v>
                </c:pt>
                <c:pt idx="4907">
                  <c:v>283.99999999999898</c:v>
                </c:pt>
                <c:pt idx="4908">
                  <c:v>283.99999999999898</c:v>
                </c:pt>
                <c:pt idx="4909">
                  <c:v>283.99999999999898</c:v>
                </c:pt>
                <c:pt idx="4910">
                  <c:v>283.99999999999898</c:v>
                </c:pt>
                <c:pt idx="4911">
                  <c:v>283.99999999999898</c:v>
                </c:pt>
                <c:pt idx="4912">
                  <c:v>283.99999999999898</c:v>
                </c:pt>
                <c:pt idx="4913">
                  <c:v>283.99999999999898</c:v>
                </c:pt>
                <c:pt idx="4914">
                  <c:v>283.99999999999898</c:v>
                </c:pt>
                <c:pt idx="4915">
                  <c:v>283.99999999999898</c:v>
                </c:pt>
                <c:pt idx="4916">
                  <c:v>283.99999999999898</c:v>
                </c:pt>
                <c:pt idx="4917">
                  <c:v>283.99999999999898</c:v>
                </c:pt>
                <c:pt idx="4918">
                  <c:v>283.99999999999898</c:v>
                </c:pt>
                <c:pt idx="4919">
                  <c:v>284.99999999999898</c:v>
                </c:pt>
                <c:pt idx="4920">
                  <c:v>284.99999999999898</c:v>
                </c:pt>
                <c:pt idx="4921">
                  <c:v>284.99999999999898</c:v>
                </c:pt>
                <c:pt idx="4922">
                  <c:v>284.99999999999898</c:v>
                </c:pt>
                <c:pt idx="4923">
                  <c:v>284.99999999999898</c:v>
                </c:pt>
                <c:pt idx="4924">
                  <c:v>284.99999999999898</c:v>
                </c:pt>
                <c:pt idx="4925">
                  <c:v>284.99999999999898</c:v>
                </c:pt>
                <c:pt idx="4926">
                  <c:v>284.99999999999898</c:v>
                </c:pt>
                <c:pt idx="4927">
                  <c:v>284.99999999999898</c:v>
                </c:pt>
                <c:pt idx="4928">
                  <c:v>284.99999999999898</c:v>
                </c:pt>
                <c:pt idx="4929">
                  <c:v>284.99999999999898</c:v>
                </c:pt>
                <c:pt idx="4930">
                  <c:v>284.99999999999898</c:v>
                </c:pt>
                <c:pt idx="4931">
                  <c:v>284.99999999999898</c:v>
                </c:pt>
                <c:pt idx="4932">
                  <c:v>286</c:v>
                </c:pt>
                <c:pt idx="4933">
                  <c:v>286</c:v>
                </c:pt>
                <c:pt idx="4934">
                  <c:v>286</c:v>
                </c:pt>
                <c:pt idx="4935">
                  <c:v>286</c:v>
                </c:pt>
                <c:pt idx="4936">
                  <c:v>286</c:v>
                </c:pt>
                <c:pt idx="4937">
                  <c:v>286.99999999999898</c:v>
                </c:pt>
                <c:pt idx="4938">
                  <c:v>286.99999999999898</c:v>
                </c:pt>
                <c:pt idx="4939">
                  <c:v>286.99999999999898</c:v>
                </c:pt>
                <c:pt idx="4940">
                  <c:v>286.99999999999898</c:v>
                </c:pt>
                <c:pt idx="4941">
                  <c:v>286.99999999999898</c:v>
                </c:pt>
                <c:pt idx="4942">
                  <c:v>286.99999999999898</c:v>
                </c:pt>
                <c:pt idx="4943">
                  <c:v>286.99999999999898</c:v>
                </c:pt>
                <c:pt idx="4944">
                  <c:v>286.99999999999898</c:v>
                </c:pt>
                <c:pt idx="4945">
                  <c:v>286.99999999999898</c:v>
                </c:pt>
                <c:pt idx="4946">
                  <c:v>286.99999999999898</c:v>
                </c:pt>
                <c:pt idx="4947">
                  <c:v>286.99999999999898</c:v>
                </c:pt>
                <c:pt idx="4948">
                  <c:v>286.99999999999898</c:v>
                </c:pt>
                <c:pt idx="4949">
                  <c:v>286.99999999999898</c:v>
                </c:pt>
                <c:pt idx="4950">
                  <c:v>286.99999999999898</c:v>
                </c:pt>
                <c:pt idx="4951">
                  <c:v>286.99999999999898</c:v>
                </c:pt>
                <c:pt idx="4952">
                  <c:v>286.99999999999898</c:v>
                </c:pt>
                <c:pt idx="4953">
                  <c:v>286.99999999999898</c:v>
                </c:pt>
                <c:pt idx="4954">
                  <c:v>286.99999999999898</c:v>
                </c:pt>
                <c:pt idx="4955">
                  <c:v>286.99999999999898</c:v>
                </c:pt>
                <c:pt idx="4956">
                  <c:v>286.99999999999898</c:v>
                </c:pt>
                <c:pt idx="4957">
                  <c:v>286.99999999999898</c:v>
                </c:pt>
                <c:pt idx="4958">
                  <c:v>286.99999999999898</c:v>
                </c:pt>
                <c:pt idx="4959">
                  <c:v>286.99999999999898</c:v>
                </c:pt>
                <c:pt idx="4960">
                  <c:v>286.99999999999898</c:v>
                </c:pt>
                <c:pt idx="4961">
                  <c:v>286.99999999999898</c:v>
                </c:pt>
                <c:pt idx="4962">
                  <c:v>286.99999999999898</c:v>
                </c:pt>
                <c:pt idx="4963">
                  <c:v>286.99999999999898</c:v>
                </c:pt>
                <c:pt idx="4964">
                  <c:v>286.99999999999898</c:v>
                </c:pt>
                <c:pt idx="4965">
                  <c:v>286.99999999999898</c:v>
                </c:pt>
                <c:pt idx="4966">
                  <c:v>286.99999999999898</c:v>
                </c:pt>
                <c:pt idx="4967">
                  <c:v>286.99999999999898</c:v>
                </c:pt>
                <c:pt idx="4968">
                  <c:v>286.99999999999898</c:v>
                </c:pt>
                <c:pt idx="4969">
                  <c:v>286.99999999999898</c:v>
                </c:pt>
                <c:pt idx="4970">
                  <c:v>283.99999999999898</c:v>
                </c:pt>
                <c:pt idx="4971">
                  <c:v>283.99999999999898</c:v>
                </c:pt>
                <c:pt idx="4972">
                  <c:v>283.99999999999898</c:v>
                </c:pt>
                <c:pt idx="4973">
                  <c:v>283.99999999999898</c:v>
                </c:pt>
                <c:pt idx="4974">
                  <c:v>283</c:v>
                </c:pt>
                <c:pt idx="4975">
                  <c:v>283</c:v>
                </c:pt>
                <c:pt idx="4976">
                  <c:v>283</c:v>
                </c:pt>
                <c:pt idx="4977">
                  <c:v>283</c:v>
                </c:pt>
                <c:pt idx="4978">
                  <c:v>281.99999999999898</c:v>
                </c:pt>
                <c:pt idx="4979">
                  <c:v>280.99999999999898</c:v>
                </c:pt>
                <c:pt idx="4980">
                  <c:v>280.99999999999898</c:v>
                </c:pt>
                <c:pt idx="4981">
                  <c:v>277.99999999999898</c:v>
                </c:pt>
                <c:pt idx="4982">
                  <c:v>277.99999999999898</c:v>
                </c:pt>
                <c:pt idx="4983">
                  <c:v>277.99999999999898</c:v>
                </c:pt>
                <c:pt idx="4984">
                  <c:v>277.99999999999898</c:v>
                </c:pt>
                <c:pt idx="4985">
                  <c:v>275.99999999999898</c:v>
                </c:pt>
                <c:pt idx="4986">
                  <c:v>275.99999999999898</c:v>
                </c:pt>
                <c:pt idx="4987">
                  <c:v>275.99999999999898</c:v>
                </c:pt>
                <c:pt idx="4988">
                  <c:v>275</c:v>
                </c:pt>
                <c:pt idx="4989">
                  <c:v>275</c:v>
                </c:pt>
                <c:pt idx="4990">
                  <c:v>273.99999999999898</c:v>
                </c:pt>
                <c:pt idx="4991">
                  <c:v>273.99999999999898</c:v>
                </c:pt>
                <c:pt idx="4992">
                  <c:v>273.99999999999898</c:v>
                </c:pt>
                <c:pt idx="4993">
                  <c:v>275</c:v>
                </c:pt>
                <c:pt idx="4994">
                  <c:v>275</c:v>
                </c:pt>
                <c:pt idx="4995">
                  <c:v>275</c:v>
                </c:pt>
                <c:pt idx="4996">
                  <c:v>275</c:v>
                </c:pt>
                <c:pt idx="4997">
                  <c:v>275</c:v>
                </c:pt>
                <c:pt idx="4998">
                  <c:v>275</c:v>
                </c:pt>
                <c:pt idx="4999">
                  <c:v>275</c:v>
                </c:pt>
                <c:pt idx="5000">
                  <c:v>275</c:v>
                </c:pt>
                <c:pt idx="5001">
                  <c:v>275</c:v>
                </c:pt>
                <c:pt idx="5002">
                  <c:v>275</c:v>
                </c:pt>
                <c:pt idx="5003">
                  <c:v>273.99999999999898</c:v>
                </c:pt>
                <c:pt idx="5004">
                  <c:v>273.99999999999898</c:v>
                </c:pt>
                <c:pt idx="5005">
                  <c:v>273.99999999999898</c:v>
                </c:pt>
                <c:pt idx="5006">
                  <c:v>273.99999999999898</c:v>
                </c:pt>
                <c:pt idx="5007">
                  <c:v>273.99999999999898</c:v>
                </c:pt>
                <c:pt idx="5008">
                  <c:v>273.99999999999898</c:v>
                </c:pt>
                <c:pt idx="5009">
                  <c:v>273.99999999999898</c:v>
                </c:pt>
                <c:pt idx="5010">
                  <c:v>273.99999999999898</c:v>
                </c:pt>
                <c:pt idx="5011">
                  <c:v>273.99999999999898</c:v>
                </c:pt>
                <c:pt idx="5012">
                  <c:v>272.99999999999898</c:v>
                </c:pt>
                <c:pt idx="5013">
                  <c:v>272.99999999999898</c:v>
                </c:pt>
                <c:pt idx="5014">
                  <c:v>270.99999999999898</c:v>
                </c:pt>
                <c:pt idx="5015">
                  <c:v>269.99999999999898</c:v>
                </c:pt>
                <c:pt idx="5016">
                  <c:v>269.99999999999898</c:v>
                </c:pt>
                <c:pt idx="5017">
                  <c:v>269.99999999999898</c:v>
                </c:pt>
                <c:pt idx="5018">
                  <c:v>269</c:v>
                </c:pt>
                <c:pt idx="5019">
                  <c:v>269</c:v>
                </c:pt>
                <c:pt idx="5020">
                  <c:v>269</c:v>
                </c:pt>
                <c:pt idx="5021">
                  <c:v>267.99999999999898</c:v>
                </c:pt>
                <c:pt idx="5022">
                  <c:v>267.99999999999898</c:v>
                </c:pt>
                <c:pt idx="5023">
                  <c:v>267.99999999999898</c:v>
                </c:pt>
                <c:pt idx="5024">
                  <c:v>267.99999999999898</c:v>
                </c:pt>
                <c:pt idx="5025">
                  <c:v>266.99999999999898</c:v>
                </c:pt>
                <c:pt idx="5026">
                  <c:v>266.99999999999898</c:v>
                </c:pt>
                <c:pt idx="5027">
                  <c:v>266.99999999999898</c:v>
                </c:pt>
                <c:pt idx="5028">
                  <c:v>266</c:v>
                </c:pt>
                <c:pt idx="5029">
                  <c:v>266</c:v>
                </c:pt>
                <c:pt idx="5030">
                  <c:v>266</c:v>
                </c:pt>
                <c:pt idx="5031">
                  <c:v>264.99999999999898</c:v>
                </c:pt>
                <c:pt idx="5032">
                  <c:v>264.99999999999898</c:v>
                </c:pt>
                <c:pt idx="5033">
                  <c:v>264.99999999999898</c:v>
                </c:pt>
                <c:pt idx="5034">
                  <c:v>264.99999999999898</c:v>
                </c:pt>
                <c:pt idx="5035">
                  <c:v>264</c:v>
                </c:pt>
                <c:pt idx="5036">
                  <c:v>264</c:v>
                </c:pt>
                <c:pt idx="5037">
                  <c:v>264</c:v>
                </c:pt>
                <c:pt idx="5038">
                  <c:v>263</c:v>
                </c:pt>
                <c:pt idx="5039">
                  <c:v>263</c:v>
                </c:pt>
                <c:pt idx="5040">
                  <c:v>263</c:v>
                </c:pt>
                <c:pt idx="5041">
                  <c:v>261.99999999999898</c:v>
                </c:pt>
                <c:pt idx="5042">
                  <c:v>261.99999999999898</c:v>
                </c:pt>
                <c:pt idx="5043">
                  <c:v>261.99999999999898</c:v>
                </c:pt>
                <c:pt idx="5044">
                  <c:v>261.99999999999898</c:v>
                </c:pt>
                <c:pt idx="5045">
                  <c:v>261</c:v>
                </c:pt>
                <c:pt idx="5046">
                  <c:v>261</c:v>
                </c:pt>
                <c:pt idx="5047">
                  <c:v>261</c:v>
                </c:pt>
                <c:pt idx="5048">
                  <c:v>258.99999999999898</c:v>
                </c:pt>
                <c:pt idx="5049">
                  <c:v>259.99999999999898</c:v>
                </c:pt>
                <c:pt idx="5050">
                  <c:v>258.99999999999898</c:v>
                </c:pt>
                <c:pt idx="5051">
                  <c:v>258.99999999999898</c:v>
                </c:pt>
                <c:pt idx="5052">
                  <c:v>258.99999999999898</c:v>
                </c:pt>
                <c:pt idx="5053">
                  <c:v>258.99999999999898</c:v>
                </c:pt>
                <c:pt idx="5054">
                  <c:v>258.99999999999898</c:v>
                </c:pt>
                <c:pt idx="5055">
                  <c:v>256.99999999999898</c:v>
                </c:pt>
                <c:pt idx="5056">
                  <c:v>258</c:v>
                </c:pt>
                <c:pt idx="5057">
                  <c:v>258</c:v>
                </c:pt>
                <c:pt idx="5058">
                  <c:v>256.99999999999898</c:v>
                </c:pt>
                <c:pt idx="5059">
                  <c:v>256.99999999999898</c:v>
                </c:pt>
                <c:pt idx="5060">
                  <c:v>256.99999999999898</c:v>
                </c:pt>
                <c:pt idx="5061">
                  <c:v>255.99999999999901</c:v>
                </c:pt>
                <c:pt idx="5062">
                  <c:v>255</c:v>
                </c:pt>
                <c:pt idx="5063">
                  <c:v>255</c:v>
                </c:pt>
                <c:pt idx="5064">
                  <c:v>255.99999999999901</c:v>
                </c:pt>
                <c:pt idx="5065">
                  <c:v>255</c:v>
                </c:pt>
                <c:pt idx="5066">
                  <c:v>253.99999999999901</c:v>
                </c:pt>
                <c:pt idx="5067">
                  <c:v>253.99999999999901</c:v>
                </c:pt>
                <c:pt idx="5068">
                  <c:v>252.99999999999901</c:v>
                </c:pt>
                <c:pt idx="5069">
                  <c:v>252.99999999999901</c:v>
                </c:pt>
                <c:pt idx="5070">
                  <c:v>253.99999999999901</c:v>
                </c:pt>
                <c:pt idx="5071">
                  <c:v>252.99999999999901</c:v>
                </c:pt>
                <c:pt idx="5072">
                  <c:v>252</c:v>
                </c:pt>
                <c:pt idx="5073">
                  <c:v>252</c:v>
                </c:pt>
                <c:pt idx="5074">
                  <c:v>252</c:v>
                </c:pt>
                <c:pt idx="5075">
                  <c:v>250.99999999999901</c:v>
                </c:pt>
                <c:pt idx="5076">
                  <c:v>250.99999999999901</c:v>
                </c:pt>
                <c:pt idx="5077">
                  <c:v>250.99999999999901</c:v>
                </c:pt>
                <c:pt idx="5078">
                  <c:v>250</c:v>
                </c:pt>
                <c:pt idx="5079">
                  <c:v>250</c:v>
                </c:pt>
                <c:pt idx="5080">
                  <c:v>250</c:v>
                </c:pt>
                <c:pt idx="5081">
                  <c:v>248.99999999999901</c:v>
                </c:pt>
                <c:pt idx="5082">
                  <c:v>248.99999999999901</c:v>
                </c:pt>
                <c:pt idx="5083">
                  <c:v>248.99999999999901</c:v>
                </c:pt>
                <c:pt idx="5084">
                  <c:v>248.99999999999901</c:v>
                </c:pt>
                <c:pt idx="5085">
                  <c:v>247.99999999999901</c:v>
                </c:pt>
                <c:pt idx="5086">
                  <c:v>247.99999999999901</c:v>
                </c:pt>
                <c:pt idx="5087">
                  <c:v>247.99999999999901</c:v>
                </c:pt>
                <c:pt idx="5088">
                  <c:v>247</c:v>
                </c:pt>
                <c:pt idx="5089">
                  <c:v>247</c:v>
                </c:pt>
                <c:pt idx="5090">
                  <c:v>247</c:v>
                </c:pt>
                <c:pt idx="5091">
                  <c:v>245.99999999999901</c:v>
                </c:pt>
                <c:pt idx="5092">
                  <c:v>245.99999999999901</c:v>
                </c:pt>
                <c:pt idx="5093">
                  <c:v>245.99999999999901</c:v>
                </c:pt>
                <c:pt idx="5094">
                  <c:v>245.99999999999901</c:v>
                </c:pt>
                <c:pt idx="5095">
                  <c:v>244.99999999999901</c:v>
                </c:pt>
                <c:pt idx="5096">
                  <c:v>244.99999999999901</c:v>
                </c:pt>
                <c:pt idx="5097">
                  <c:v>244.99999999999901</c:v>
                </c:pt>
                <c:pt idx="5098">
                  <c:v>244.99999999999901</c:v>
                </c:pt>
                <c:pt idx="5099">
                  <c:v>244</c:v>
                </c:pt>
                <c:pt idx="5100">
                  <c:v>244</c:v>
                </c:pt>
                <c:pt idx="5101">
                  <c:v>244</c:v>
                </c:pt>
                <c:pt idx="5102">
                  <c:v>244</c:v>
                </c:pt>
                <c:pt idx="5103">
                  <c:v>244</c:v>
                </c:pt>
                <c:pt idx="5104">
                  <c:v>244.99999999999901</c:v>
                </c:pt>
                <c:pt idx="5105">
                  <c:v>244.99999999999901</c:v>
                </c:pt>
                <c:pt idx="5106">
                  <c:v>244.99999999999901</c:v>
                </c:pt>
                <c:pt idx="5107">
                  <c:v>245.99999999999901</c:v>
                </c:pt>
                <c:pt idx="5108">
                  <c:v>245.99999999999901</c:v>
                </c:pt>
                <c:pt idx="5109">
                  <c:v>245.99999999999901</c:v>
                </c:pt>
                <c:pt idx="5110">
                  <c:v>247.99999999999901</c:v>
                </c:pt>
                <c:pt idx="5111">
                  <c:v>247.99999999999901</c:v>
                </c:pt>
                <c:pt idx="5112">
                  <c:v>248.99999999999901</c:v>
                </c:pt>
                <c:pt idx="5113">
                  <c:v>250</c:v>
                </c:pt>
                <c:pt idx="5114">
                  <c:v>250</c:v>
                </c:pt>
                <c:pt idx="5115">
                  <c:v>250</c:v>
                </c:pt>
                <c:pt idx="5116">
                  <c:v>250</c:v>
                </c:pt>
                <c:pt idx="5117">
                  <c:v>250</c:v>
                </c:pt>
                <c:pt idx="5118">
                  <c:v>250</c:v>
                </c:pt>
                <c:pt idx="5119">
                  <c:v>250</c:v>
                </c:pt>
                <c:pt idx="5120">
                  <c:v>250</c:v>
                </c:pt>
                <c:pt idx="5121">
                  <c:v>250</c:v>
                </c:pt>
                <c:pt idx="5122">
                  <c:v>250</c:v>
                </c:pt>
                <c:pt idx="5123">
                  <c:v>250</c:v>
                </c:pt>
                <c:pt idx="5124">
                  <c:v>252.99999999999901</c:v>
                </c:pt>
                <c:pt idx="5125">
                  <c:v>253.99999999999901</c:v>
                </c:pt>
                <c:pt idx="5126">
                  <c:v>253.99999999999901</c:v>
                </c:pt>
                <c:pt idx="5127">
                  <c:v>253.99999999999901</c:v>
                </c:pt>
                <c:pt idx="5128">
                  <c:v>255</c:v>
                </c:pt>
                <c:pt idx="5129">
                  <c:v>255</c:v>
                </c:pt>
                <c:pt idx="5130">
                  <c:v>255</c:v>
                </c:pt>
                <c:pt idx="5131">
                  <c:v>255</c:v>
                </c:pt>
                <c:pt idx="5132">
                  <c:v>255</c:v>
                </c:pt>
                <c:pt idx="5133">
                  <c:v>255</c:v>
                </c:pt>
                <c:pt idx="5134">
                  <c:v>255</c:v>
                </c:pt>
                <c:pt idx="5135">
                  <c:v>255.99999999999901</c:v>
                </c:pt>
                <c:pt idx="5136">
                  <c:v>255.99999999999901</c:v>
                </c:pt>
                <c:pt idx="5137">
                  <c:v>256.99999999999898</c:v>
                </c:pt>
                <c:pt idx="5138">
                  <c:v>256.99999999999898</c:v>
                </c:pt>
                <c:pt idx="5139">
                  <c:v>258.99999999999898</c:v>
                </c:pt>
                <c:pt idx="5140">
                  <c:v>258.99999999999898</c:v>
                </c:pt>
                <c:pt idx="5141">
                  <c:v>259.99999999999898</c:v>
                </c:pt>
                <c:pt idx="5142">
                  <c:v>261.99999999999898</c:v>
                </c:pt>
                <c:pt idx="5143">
                  <c:v>261.99999999999898</c:v>
                </c:pt>
                <c:pt idx="5144">
                  <c:v>261.99999999999898</c:v>
                </c:pt>
                <c:pt idx="5145">
                  <c:v>261.99999999999898</c:v>
                </c:pt>
                <c:pt idx="5146">
                  <c:v>261.99999999999898</c:v>
                </c:pt>
                <c:pt idx="5147">
                  <c:v>261.99999999999898</c:v>
                </c:pt>
                <c:pt idx="5148">
                  <c:v>263</c:v>
                </c:pt>
                <c:pt idx="5149">
                  <c:v>264.99999999999898</c:v>
                </c:pt>
                <c:pt idx="5150">
                  <c:v>264.99999999999898</c:v>
                </c:pt>
                <c:pt idx="5151">
                  <c:v>264.99999999999898</c:v>
                </c:pt>
                <c:pt idx="5152">
                  <c:v>267.99999999999898</c:v>
                </c:pt>
                <c:pt idx="5153">
                  <c:v>267.99999999999898</c:v>
                </c:pt>
                <c:pt idx="5154">
                  <c:v>264</c:v>
                </c:pt>
                <c:pt idx="5155">
                  <c:v>264</c:v>
                </c:pt>
                <c:pt idx="5156">
                  <c:v>264</c:v>
                </c:pt>
                <c:pt idx="5157">
                  <c:v>264</c:v>
                </c:pt>
                <c:pt idx="5158">
                  <c:v>264</c:v>
                </c:pt>
                <c:pt idx="5159">
                  <c:v>264</c:v>
                </c:pt>
                <c:pt idx="5160">
                  <c:v>264</c:v>
                </c:pt>
                <c:pt idx="5161">
                  <c:v>264</c:v>
                </c:pt>
                <c:pt idx="5162">
                  <c:v>264</c:v>
                </c:pt>
                <c:pt idx="5163">
                  <c:v>264</c:v>
                </c:pt>
                <c:pt idx="5164">
                  <c:v>264</c:v>
                </c:pt>
                <c:pt idx="5165">
                  <c:v>264</c:v>
                </c:pt>
                <c:pt idx="5166">
                  <c:v>264</c:v>
                </c:pt>
                <c:pt idx="5167">
                  <c:v>264</c:v>
                </c:pt>
                <c:pt idx="5168">
                  <c:v>264</c:v>
                </c:pt>
                <c:pt idx="5169">
                  <c:v>264</c:v>
                </c:pt>
                <c:pt idx="5170">
                  <c:v>264</c:v>
                </c:pt>
                <c:pt idx="5171">
                  <c:v>264.99999999999898</c:v>
                </c:pt>
                <c:pt idx="5172">
                  <c:v>264.99999999999898</c:v>
                </c:pt>
                <c:pt idx="5173">
                  <c:v>264.99999999999898</c:v>
                </c:pt>
                <c:pt idx="5174">
                  <c:v>264.99999999999898</c:v>
                </c:pt>
                <c:pt idx="5175">
                  <c:v>266.99999999999898</c:v>
                </c:pt>
                <c:pt idx="5176">
                  <c:v>266.99999999999898</c:v>
                </c:pt>
                <c:pt idx="5177">
                  <c:v>267.99999999999898</c:v>
                </c:pt>
                <c:pt idx="5178">
                  <c:v>267.99999999999898</c:v>
                </c:pt>
                <c:pt idx="5179">
                  <c:v>267.99999999999898</c:v>
                </c:pt>
                <c:pt idx="5180">
                  <c:v>269.99999999999898</c:v>
                </c:pt>
                <c:pt idx="5181">
                  <c:v>269.99999999999898</c:v>
                </c:pt>
                <c:pt idx="5182">
                  <c:v>269.99999999999898</c:v>
                </c:pt>
                <c:pt idx="5183">
                  <c:v>269.99999999999898</c:v>
                </c:pt>
                <c:pt idx="5184">
                  <c:v>269.99999999999898</c:v>
                </c:pt>
                <c:pt idx="5185">
                  <c:v>269.99999999999898</c:v>
                </c:pt>
                <c:pt idx="5186">
                  <c:v>270.99999999999898</c:v>
                </c:pt>
                <c:pt idx="5187">
                  <c:v>270.99999999999898</c:v>
                </c:pt>
                <c:pt idx="5188">
                  <c:v>272</c:v>
                </c:pt>
                <c:pt idx="5189">
                  <c:v>272</c:v>
                </c:pt>
                <c:pt idx="5190">
                  <c:v>272</c:v>
                </c:pt>
                <c:pt idx="5191">
                  <c:v>272</c:v>
                </c:pt>
                <c:pt idx="5192">
                  <c:v>273.99999999999898</c:v>
                </c:pt>
                <c:pt idx="5193">
                  <c:v>273.99999999999898</c:v>
                </c:pt>
                <c:pt idx="5194">
                  <c:v>273.99999999999898</c:v>
                </c:pt>
                <c:pt idx="5195">
                  <c:v>273.99999999999898</c:v>
                </c:pt>
                <c:pt idx="5196">
                  <c:v>273.99999999999898</c:v>
                </c:pt>
                <c:pt idx="5197">
                  <c:v>275</c:v>
                </c:pt>
                <c:pt idx="5198">
                  <c:v>275</c:v>
                </c:pt>
                <c:pt idx="5199">
                  <c:v>275</c:v>
                </c:pt>
                <c:pt idx="5200">
                  <c:v>275</c:v>
                </c:pt>
                <c:pt idx="5201">
                  <c:v>277</c:v>
                </c:pt>
                <c:pt idx="5202">
                  <c:v>277</c:v>
                </c:pt>
                <c:pt idx="5203">
                  <c:v>277</c:v>
                </c:pt>
                <c:pt idx="5204">
                  <c:v>277.99999999999898</c:v>
                </c:pt>
                <c:pt idx="5205">
                  <c:v>277.99999999999898</c:v>
                </c:pt>
                <c:pt idx="5206">
                  <c:v>277.99999999999898</c:v>
                </c:pt>
                <c:pt idx="5207">
                  <c:v>277.99999999999898</c:v>
                </c:pt>
                <c:pt idx="5208">
                  <c:v>278.99999999999898</c:v>
                </c:pt>
                <c:pt idx="5209">
                  <c:v>278.99999999999898</c:v>
                </c:pt>
                <c:pt idx="5210">
                  <c:v>278.99999999999898</c:v>
                </c:pt>
                <c:pt idx="5211">
                  <c:v>280.99999999999898</c:v>
                </c:pt>
                <c:pt idx="5212">
                  <c:v>280.99999999999898</c:v>
                </c:pt>
                <c:pt idx="5213">
                  <c:v>280.99999999999898</c:v>
                </c:pt>
                <c:pt idx="5214">
                  <c:v>280.99999999999898</c:v>
                </c:pt>
                <c:pt idx="5215">
                  <c:v>280.99999999999898</c:v>
                </c:pt>
                <c:pt idx="5216">
                  <c:v>281.99999999999898</c:v>
                </c:pt>
                <c:pt idx="5217">
                  <c:v>281.99999999999898</c:v>
                </c:pt>
                <c:pt idx="5218">
                  <c:v>281.99999999999898</c:v>
                </c:pt>
                <c:pt idx="5219">
                  <c:v>281.99999999999898</c:v>
                </c:pt>
                <c:pt idx="5220">
                  <c:v>283</c:v>
                </c:pt>
                <c:pt idx="5221">
                  <c:v>283.99999999999898</c:v>
                </c:pt>
                <c:pt idx="5222">
                  <c:v>283.99999999999898</c:v>
                </c:pt>
                <c:pt idx="5223">
                  <c:v>284.99999999999898</c:v>
                </c:pt>
                <c:pt idx="5224">
                  <c:v>284.99999999999898</c:v>
                </c:pt>
                <c:pt idx="5225">
                  <c:v>284.99999999999898</c:v>
                </c:pt>
                <c:pt idx="5226">
                  <c:v>284.99999999999898</c:v>
                </c:pt>
                <c:pt idx="5227">
                  <c:v>286</c:v>
                </c:pt>
                <c:pt idx="5228">
                  <c:v>288</c:v>
                </c:pt>
                <c:pt idx="5229">
                  <c:v>288</c:v>
                </c:pt>
                <c:pt idx="5230">
                  <c:v>288</c:v>
                </c:pt>
                <c:pt idx="5231">
                  <c:v>288</c:v>
                </c:pt>
                <c:pt idx="5232">
                  <c:v>289.99999999999898</c:v>
                </c:pt>
                <c:pt idx="5233">
                  <c:v>289.99999999999898</c:v>
                </c:pt>
                <c:pt idx="5234">
                  <c:v>291</c:v>
                </c:pt>
                <c:pt idx="5235">
                  <c:v>291</c:v>
                </c:pt>
                <c:pt idx="5236">
                  <c:v>291</c:v>
                </c:pt>
                <c:pt idx="5237">
                  <c:v>291.99999999999898</c:v>
                </c:pt>
                <c:pt idx="5238">
                  <c:v>291.99999999999898</c:v>
                </c:pt>
                <c:pt idx="5239">
                  <c:v>292.99999999999898</c:v>
                </c:pt>
                <c:pt idx="5240">
                  <c:v>292.99999999999898</c:v>
                </c:pt>
                <c:pt idx="5241">
                  <c:v>294</c:v>
                </c:pt>
                <c:pt idx="5242">
                  <c:v>294</c:v>
                </c:pt>
                <c:pt idx="5243">
                  <c:v>294.99999999999898</c:v>
                </c:pt>
                <c:pt idx="5244">
                  <c:v>294.99999999999898</c:v>
                </c:pt>
                <c:pt idx="5245">
                  <c:v>297</c:v>
                </c:pt>
                <c:pt idx="5246">
                  <c:v>297</c:v>
                </c:pt>
                <c:pt idx="5247">
                  <c:v>297</c:v>
                </c:pt>
                <c:pt idx="5248">
                  <c:v>297</c:v>
                </c:pt>
                <c:pt idx="5249">
                  <c:v>297.99999999999898</c:v>
                </c:pt>
                <c:pt idx="5250">
                  <c:v>298.99999999999898</c:v>
                </c:pt>
                <c:pt idx="5251">
                  <c:v>298.99999999999898</c:v>
                </c:pt>
                <c:pt idx="5252">
                  <c:v>298.99999999999898</c:v>
                </c:pt>
                <c:pt idx="5253">
                  <c:v>300</c:v>
                </c:pt>
                <c:pt idx="5254">
                  <c:v>300</c:v>
                </c:pt>
                <c:pt idx="5255">
                  <c:v>300</c:v>
                </c:pt>
                <c:pt idx="5256">
                  <c:v>300</c:v>
                </c:pt>
                <c:pt idx="5257">
                  <c:v>300</c:v>
                </c:pt>
                <c:pt idx="5258">
                  <c:v>300</c:v>
                </c:pt>
                <c:pt idx="5259">
                  <c:v>300</c:v>
                </c:pt>
                <c:pt idx="5260">
                  <c:v>300</c:v>
                </c:pt>
                <c:pt idx="5261">
                  <c:v>278.99999999999898</c:v>
                </c:pt>
                <c:pt idx="5262">
                  <c:v>278.99999999999898</c:v>
                </c:pt>
                <c:pt idx="5263">
                  <c:v>278.99999999999898</c:v>
                </c:pt>
                <c:pt idx="5264">
                  <c:v>278.99999999999898</c:v>
                </c:pt>
                <c:pt idx="5265">
                  <c:v>278.99999999999898</c:v>
                </c:pt>
                <c:pt idx="5266">
                  <c:v>277.99999999999898</c:v>
                </c:pt>
                <c:pt idx="5267">
                  <c:v>277.99999999999898</c:v>
                </c:pt>
                <c:pt idx="5268">
                  <c:v>277.99999999999898</c:v>
                </c:pt>
                <c:pt idx="5269">
                  <c:v>277.99999999999898</c:v>
                </c:pt>
                <c:pt idx="5270">
                  <c:v>277.99999999999898</c:v>
                </c:pt>
                <c:pt idx="5271">
                  <c:v>277.99999999999898</c:v>
                </c:pt>
                <c:pt idx="5272">
                  <c:v>277.99999999999898</c:v>
                </c:pt>
                <c:pt idx="5273">
                  <c:v>277.99999999999898</c:v>
                </c:pt>
                <c:pt idx="5274">
                  <c:v>277</c:v>
                </c:pt>
                <c:pt idx="5275">
                  <c:v>277</c:v>
                </c:pt>
                <c:pt idx="5276">
                  <c:v>277</c:v>
                </c:pt>
                <c:pt idx="5277">
                  <c:v>277</c:v>
                </c:pt>
                <c:pt idx="5278">
                  <c:v>277</c:v>
                </c:pt>
                <c:pt idx="5279">
                  <c:v>277</c:v>
                </c:pt>
                <c:pt idx="5280">
                  <c:v>277</c:v>
                </c:pt>
                <c:pt idx="5281">
                  <c:v>275.99999999999898</c:v>
                </c:pt>
                <c:pt idx="5282">
                  <c:v>275.99999999999898</c:v>
                </c:pt>
                <c:pt idx="5283">
                  <c:v>275.99999999999898</c:v>
                </c:pt>
                <c:pt idx="5284">
                  <c:v>275.99999999999898</c:v>
                </c:pt>
                <c:pt idx="5285">
                  <c:v>273.99999999999898</c:v>
                </c:pt>
                <c:pt idx="5286">
                  <c:v>273.99999999999898</c:v>
                </c:pt>
                <c:pt idx="5287">
                  <c:v>273.99999999999898</c:v>
                </c:pt>
                <c:pt idx="5288">
                  <c:v>273.99999999999898</c:v>
                </c:pt>
                <c:pt idx="5289">
                  <c:v>273.99999999999898</c:v>
                </c:pt>
                <c:pt idx="5290">
                  <c:v>273.99999999999898</c:v>
                </c:pt>
                <c:pt idx="5291">
                  <c:v>272.99999999999898</c:v>
                </c:pt>
                <c:pt idx="5292">
                  <c:v>272.99999999999898</c:v>
                </c:pt>
                <c:pt idx="5293">
                  <c:v>272.99999999999898</c:v>
                </c:pt>
                <c:pt idx="5294">
                  <c:v>269</c:v>
                </c:pt>
                <c:pt idx="5295">
                  <c:v>266</c:v>
                </c:pt>
                <c:pt idx="5296">
                  <c:v>261.99999999999898</c:v>
                </c:pt>
                <c:pt idx="5297">
                  <c:v>261</c:v>
                </c:pt>
                <c:pt idx="5298">
                  <c:v>255</c:v>
                </c:pt>
                <c:pt idx="5299">
                  <c:v>255</c:v>
                </c:pt>
                <c:pt idx="5300">
                  <c:v>255</c:v>
                </c:pt>
                <c:pt idx="5301">
                  <c:v>252.99999999999901</c:v>
                </c:pt>
                <c:pt idx="5302">
                  <c:v>252</c:v>
                </c:pt>
                <c:pt idx="5303">
                  <c:v>247</c:v>
                </c:pt>
                <c:pt idx="5304">
                  <c:v>247</c:v>
                </c:pt>
                <c:pt idx="5305">
                  <c:v>241</c:v>
                </c:pt>
                <c:pt idx="5306">
                  <c:v>239</c:v>
                </c:pt>
                <c:pt idx="5307">
                  <c:v>239</c:v>
                </c:pt>
                <c:pt idx="5308">
                  <c:v>238</c:v>
                </c:pt>
                <c:pt idx="5309">
                  <c:v>234.99999999999901</c:v>
                </c:pt>
                <c:pt idx="5310">
                  <c:v>233.99999999999901</c:v>
                </c:pt>
                <c:pt idx="5311">
                  <c:v>233.99999999999901</c:v>
                </c:pt>
                <c:pt idx="5312">
                  <c:v>233.99999999999901</c:v>
                </c:pt>
                <c:pt idx="5313">
                  <c:v>231.99999999999901</c:v>
                </c:pt>
                <c:pt idx="5314">
                  <c:v>230.99999999999901</c:v>
                </c:pt>
                <c:pt idx="5315">
                  <c:v>230</c:v>
                </c:pt>
                <c:pt idx="5316">
                  <c:v>230</c:v>
                </c:pt>
                <c:pt idx="5317">
                  <c:v>228.99999999999901</c:v>
                </c:pt>
                <c:pt idx="5318">
                  <c:v>228.99999999999901</c:v>
                </c:pt>
                <c:pt idx="5319">
                  <c:v>227</c:v>
                </c:pt>
                <c:pt idx="5320">
                  <c:v>227</c:v>
                </c:pt>
                <c:pt idx="5321">
                  <c:v>227</c:v>
                </c:pt>
                <c:pt idx="5322">
                  <c:v>227</c:v>
                </c:pt>
                <c:pt idx="5323">
                  <c:v>225.99999999999901</c:v>
                </c:pt>
                <c:pt idx="5324">
                  <c:v>222.99999999999901</c:v>
                </c:pt>
                <c:pt idx="5325">
                  <c:v>222.99999999999901</c:v>
                </c:pt>
                <c:pt idx="5326">
                  <c:v>222</c:v>
                </c:pt>
                <c:pt idx="5327">
                  <c:v>222</c:v>
                </c:pt>
                <c:pt idx="5328">
                  <c:v>222</c:v>
                </c:pt>
                <c:pt idx="5329">
                  <c:v>222</c:v>
                </c:pt>
                <c:pt idx="5330">
                  <c:v>222</c:v>
                </c:pt>
                <c:pt idx="5331">
                  <c:v>222</c:v>
                </c:pt>
                <c:pt idx="5332">
                  <c:v>222</c:v>
                </c:pt>
                <c:pt idx="5333">
                  <c:v>222</c:v>
                </c:pt>
                <c:pt idx="5334">
                  <c:v>220.99999999999901</c:v>
                </c:pt>
                <c:pt idx="5335">
                  <c:v>220.99999999999901</c:v>
                </c:pt>
                <c:pt idx="5336">
                  <c:v>219.99999999999901</c:v>
                </c:pt>
                <c:pt idx="5337">
                  <c:v>219.99999999999901</c:v>
                </c:pt>
                <c:pt idx="5338">
                  <c:v>217.99999999999901</c:v>
                </c:pt>
                <c:pt idx="5339">
                  <c:v>217.99999999999901</c:v>
                </c:pt>
                <c:pt idx="5340">
                  <c:v>216</c:v>
                </c:pt>
                <c:pt idx="5341">
                  <c:v>214.99999999999901</c:v>
                </c:pt>
                <c:pt idx="5342">
                  <c:v>211.99999999999901</c:v>
                </c:pt>
                <c:pt idx="5343">
                  <c:v>211</c:v>
                </c:pt>
                <c:pt idx="5344">
                  <c:v>208</c:v>
                </c:pt>
                <c:pt idx="5345">
                  <c:v>208</c:v>
                </c:pt>
                <c:pt idx="5346">
                  <c:v>206.99999999999901</c:v>
                </c:pt>
                <c:pt idx="5347">
                  <c:v>203.99999999999901</c:v>
                </c:pt>
                <c:pt idx="5348">
                  <c:v>203.99999999999901</c:v>
                </c:pt>
                <c:pt idx="5349">
                  <c:v>202.99999999999901</c:v>
                </c:pt>
                <c:pt idx="5350">
                  <c:v>198.99999999999901</c:v>
                </c:pt>
                <c:pt idx="5351">
                  <c:v>195.99999999999901</c:v>
                </c:pt>
                <c:pt idx="5352">
                  <c:v>195.99999999999901</c:v>
                </c:pt>
                <c:pt idx="5353">
                  <c:v>194.99999999999901</c:v>
                </c:pt>
                <c:pt idx="5354">
                  <c:v>191.99999999999901</c:v>
                </c:pt>
                <c:pt idx="5355">
                  <c:v>189.99999999999901</c:v>
                </c:pt>
                <c:pt idx="5356">
                  <c:v>181.99999999999901</c:v>
                </c:pt>
                <c:pt idx="5357">
                  <c:v>180.99999999999901</c:v>
                </c:pt>
                <c:pt idx="5358">
                  <c:v>180.99999999999901</c:v>
                </c:pt>
                <c:pt idx="5359">
                  <c:v>178.99999999999901</c:v>
                </c:pt>
                <c:pt idx="5360">
                  <c:v>177</c:v>
                </c:pt>
                <c:pt idx="5361">
                  <c:v>177</c:v>
                </c:pt>
                <c:pt idx="5362">
                  <c:v>175.99999999999901</c:v>
                </c:pt>
                <c:pt idx="5363">
                  <c:v>173.99999999999901</c:v>
                </c:pt>
                <c:pt idx="5364">
                  <c:v>172.99999999999901</c:v>
                </c:pt>
                <c:pt idx="5365">
                  <c:v>172.99999999999901</c:v>
                </c:pt>
                <c:pt idx="5366">
                  <c:v>170.99999999999901</c:v>
                </c:pt>
                <c:pt idx="5367">
                  <c:v>169.99999999999901</c:v>
                </c:pt>
                <c:pt idx="5368">
                  <c:v>169.99999999999901</c:v>
                </c:pt>
                <c:pt idx="5369">
                  <c:v>169</c:v>
                </c:pt>
                <c:pt idx="5370">
                  <c:v>169</c:v>
                </c:pt>
                <c:pt idx="5371">
                  <c:v>167.99999999999901</c:v>
                </c:pt>
                <c:pt idx="5372">
                  <c:v>167.99999999999901</c:v>
                </c:pt>
                <c:pt idx="5373">
                  <c:v>167.99999999999901</c:v>
                </c:pt>
                <c:pt idx="5374">
                  <c:v>167.99999999999901</c:v>
                </c:pt>
                <c:pt idx="5375">
                  <c:v>166</c:v>
                </c:pt>
                <c:pt idx="5376">
                  <c:v>166</c:v>
                </c:pt>
                <c:pt idx="5377">
                  <c:v>166</c:v>
                </c:pt>
                <c:pt idx="5378">
                  <c:v>166</c:v>
                </c:pt>
                <c:pt idx="5379">
                  <c:v>166</c:v>
                </c:pt>
                <c:pt idx="5380">
                  <c:v>166</c:v>
                </c:pt>
                <c:pt idx="5381">
                  <c:v>166</c:v>
                </c:pt>
                <c:pt idx="5382">
                  <c:v>166</c:v>
                </c:pt>
                <c:pt idx="5383">
                  <c:v>166</c:v>
                </c:pt>
                <c:pt idx="5384">
                  <c:v>166</c:v>
                </c:pt>
                <c:pt idx="5385">
                  <c:v>166</c:v>
                </c:pt>
                <c:pt idx="5386">
                  <c:v>166</c:v>
                </c:pt>
                <c:pt idx="5387">
                  <c:v>166</c:v>
                </c:pt>
                <c:pt idx="5388">
                  <c:v>166</c:v>
                </c:pt>
                <c:pt idx="5389">
                  <c:v>166</c:v>
                </c:pt>
                <c:pt idx="5390">
                  <c:v>166</c:v>
                </c:pt>
                <c:pt idx="5391">
                  <c:v>166</c:v>
                </c:pt>
                <c:pt idx="5392">
                  <c:v>166</c:v>
                </c:pt>
                <c:pt idx="5393">
                  <c:v>166</c:v>
                </c:pt>
                <c:pt idx="5394">
                  <c:v>166</c:v>
                </c:pt>
                <c:pt idx="5395">
                  <c:v>166.99999999999901</c:v>
                </c:pt>
                <c:pt idx="5396">
                  <c:v>166.99999999999901</c:v>
                </c:pt>
                <c:pt idx="5397">
                  <c:v>166.99999999999901</c:v>
                </c:pt>
                <c:pt idx="5398">
                  <c:v>166.99999999999901</c:v>
                </c:pt>
                <c:pt idx="5399">
                  <c:v>167.99999999999901</c:v>
                </c:pt>
                <c:pt idx="5400">
                  <c:v>167.99999999999901</c:v>
                </c:pt>
                <c:pt idx="5401">
                  <c:v>167.99999999999901</c:v>
                </c:pt>
                <c:pt idx="5402">
                  <c:v>167.99999999999901</c:v>
                </c:pt>
                <c:pt idx="5403">
                  <c:v>167.99999999999901</c:v>
                </c:pt>
                <c:pt idx="5404">
                  <c:v>167.99999999999901</c:v>
                </c:pt>
                <c:pt idx="5405">
                  <c:v>169</c:v>
                </c:pt>
                <c:pt idx="5406">
                  <c:v>169</c:v>
                </c:pt>
                <c:pt idx="5407">
                  <c:v>169</c:v>
                </c:pt>
                <c:pt idx="5408">
                  <c:v>169</c:v>
                </c:pt>
                <c:pt idx="5409">
                  <c:v>169.99999999999901</c:v>
                </c:pt>
                <c:pt idx="5410">
                  <c:v>169.99999999999901</c:v>
                </c:pt>
                <c:pt idx="5411">
                  <c:v>170.99999999999901</c:v>
                </c:pt>
                <c:pt idx="5412">
                  <c:v>172</c:v>
                </c:pt>
                <c:pt idx="5413">
                  <c:v>172</c:v>
                </c:pt>
                <c:pt idx="5414">
                  <c:v>172</c:v>
                </c:pt>
                <c:pt idx="5415">
                  <c:v>172.99999999999901</c:v>
                </c:pt>
                <c:pt idx="5416">
                  <c:v>172.99999999999901</c:v>
                </c:pt>
                <c:pt idx="5417">
                  <c:v>172.99999999999901</c:v>
                </c:pt>
                <c:pt idx="5418">
                  <c:v>173.99999999999901</c:v>
                </c:pt>
                <c:pt idx="5419">
                  <c:v>173.99999999999901</c:v>
                </c:pt>
                <c:pt idx="5420">
                  <c:v>175</c:v>
                </c:pt>
                <c:pt idx="5421">
                  <c:v>175.99999999999901</c:v>
                </c:pt>
                <c:pt idx="5422">
                  <c:v>175.99999999999901</c:v>
                </c:pt>
                <c:pt idx="5423">
                  <c:v>177</c:v>
                </c:pt>
                <c:pt idx="5424">
                  <c:v>175.99999999999901</c:v>
                </c:pt>
                <c:pt idx="5425">
                  <c:v>175.99999999999901</c:v>
                </c:pt>
                <c:pt idx="5426">
                  <c:v>169</c:v>
                </c:pt>
                <c:pt idx="5427">
                  <c:v>170.99999999999901</c:v>
                </c:pt>
                <c:pt idx="5428">
                  <c:v>170.99999999999901</c:v>
                </c:pt>
                <c:pt idx="5429">
                  <c:v>172.99999999999901</c:v>
                </c:pt>
                <c:pt idx="5430">
                  <c:v>177.99999999999901</c:v>
                </c:pt>
                <c:pt idx="5431">
                  <c:v>180</c:v>
                </c:pt>
                <c:pt idx="5432">
                  <c:v>180</c:v>
                </c:pt>
                <c:pt idx="5433">
                  <c:v>181.99999999999901</c:v>
                </c:pt>
                <c:pt idx="5434">
                  <c:v>183</c:v>
                </c:pt>
                <c:pt idx="5435">
                  <c:v>186.99999999999901</c:v>
                </c:pt>
                <c:pt idx="5436">
                  <c:v>189.99999999999901</c:v>
                </c:pt>
                <c:pt idx="5437">
                  <c:v>189.99999999999901</c:v>
                </c:pt>
                <c:pt idx="5438">
                  <c:v>189.99999999999901</c:v>
                </c:pt>
                <c:pt idx="5439">
                  <c:v>189</c:v>
                </c:pt>
                <c:pt idx="5440">
                  <c:v>189</c:v>
                </c:pt>
                <c:pt idx="5441">
                  <c:v>188</c:v>
                </c:pt>
                <c:pt idx="5442">
                  <c:v>186.99999999999901</c:v>
                </c:pt>
                <c:pt idx="5443">
                  <c:v>183</c:v>
                </c:pt>
                <c:pt idx="5444">
                  <c:v>183</c:v>
                </c:pt>
                <c:pt idx="5445">
                  <c:v>183</c:v>
                </c:pt>
                <c:pt idx="5446">
                  <c:v>183.99999999999901</c:v>
                </c:pt>
                <c:pt idx="5447">
                  <c:v>181.99999999999901</c:v>
                </c:pt>
                <c:pt idx="5448">
                  <c:v>180</c:v>
                </c:pt>
                <c:pt idx="5449">
                  <c:v>177</c:v>
                </c:pt>
                <c:pt idx="5450">
                  <c:v>175</c:v>
                </c:pt>
                <c:pt idx="5451">
                  <c:v>175</c:v>
                </c:pt>
                <c:pt idx="5452">
                  <c:v>175</c:v>
                </c:pt>
                <c:pt idx="5453">
                  <c:v>173.99999999999901</c:v>
                </c:pt>
                <c:pt idx="5454">
                  <c:v>172.99999999999901</c:v>
                </c:pt>
                <c:pt idx="5455">
                  <c:v>172.99999999999901</c:v>
                </c:pt>
                <c:pt idx="5456">
                  <c:v>172.99999999999901</c:v>
                </c:pt>
                <c:pt idx="5457">
                  <c:v>172.99999999999901</c:v>
                </c:pt>
                <c:pt idx="5458">
                  <c:v>172.99999999999901</c:v>
                </c:pt>
                <c:pt idx="5459">
                  <c:v>172.99999999999901</c:v>
                </c:pt>
                <c:pt idx="5460">
                  <c:v>172.99999999999901</c:v>
                </c:pt>
                <c:pt idx="5461">
                  <c:v>172.99999999999901</c:v>
                </c:pt>
                <c:pt idx="5462">
                  <c:v>175</c:v>
                </c:pt>
                <c:pt idx="5463">
                  <c:v>175</c:v>
                </c:pt>
                <c:pt idx="5464">
                  <c:v>175</c:v>
                </c:pt>
                <c:pt idx="5465">
                  <c:v>177</c:v>
                </c:pt>
                <c:pt idx="5466">
                  <c:v>172.99999999999901</c:v>
                </c:pt>
                <c:pt idx="5467">
                  <c:v>173.99999999999901</c:v>
                </c:pt>
                <c:pt idx="5468">
                  <c:v>175</c:v>
                </c:pt>
                <c:pt idx="5469">
                  <c:v>175</c:v>
                </c:pt>
                <c:pt idx="5470">
                  <c:v>177.99999999999901</c:v>
                </c:pt>
                <c:pt idx="5471">
                  <c:v>177.99999999999901</c:v>
                </c:pt>
                <c:pt idx="5472">
                  <c:v>178.99999999999901</c:v>
                </c:pt>
                <c:pt idx="5473">
                  <c:v>180</c:v>
                </c:pt>
                <c:pt idx="5474">
                  <c:v>180</c:v>
                </c:pt>
                <c:pt idx="5475">
                  <c:v>180</c:v>
                </c:pt>
                <c:pt idx="5476">
                  <c:v>180.99999999999901</c:v>
                </c:pt>
                <c:pt idx="5477">
                  <c:v>181.99999999999901</c:v>
                </c:pt>
                <c:pt idx="5478">
                  <c:v>183</c:v>
                </c:pt>
                <c:pt idx="5479">
                  <c:v>183.99999999999901</c:v>
                </c:pt>
                <c:pt idx="5480">
                  <c:v>184.99999999999901</c:v>
                </c:pt>
                <c:pt idx="5481">
                  <c:v>180.99999999999901</c:v>
                </c:pt>
                <c:pt idx="5482">
                  <c:v>180.99999999999901</c:v>
                </c:pt>
                <c:pt idx="5483">
                  <c:v>181.99999999999901</c:v>
                </c:pt>
                <c:pt idx="5484">
                  <c:v>183.99999999999901</c:v>
                </c:pt>
                <c:pt idx="5485">
                  <c:v>183.99999999999901</c:v>
                </c:pt>
                <c:pt idx="5486">
                  <c:v>183.99999999999901</c:v>
                </c:pt>
                <c:pt idx="5487">
                  <c:v>184.99999999999901</c:v>
                </c:pt>
                <c:pt idx="5488">
                  <c:v>186</c:v>
                </c:pt>
                <c:pt idx="5489">
                  <c:v>188</c:v>
                </c:pt>
                <c:pt idx="5490">
                  <c:v>188</c:v>
                </c:pt>
                <c:pt idx="5491">
                  <c:v>189.99999999999901</c:v>
                </c:pt>
                <c:pt idx="5492">
                  <c:v>191.99999999999901</c:v>
                </c:pt>
                <c:pt idx="5493">
                  <c:v>194</c:v>
                </c:pt>
                <c:pt idx="5494">
                  <c:v>194.99999999999901</c:v>
                </c:pt>
                <c:pt idx="5495">
                  <c:v>195.99999999999901</c:v>
                </c:pt>
                <c:pt idx="5496">
                  <c:v>197.99999999999901</c:v>
                </c:pt>
                <c:pt idx="5497">
                  <c:v>198.99999999999901</c:v>
                </c:pt>
                <c:pt idx="5498">
                  <c:v>198.99999999999901</c:v>
                </c:pt>
                <c:pt idx="5499">
                  <c:v>200.99999999999901</c:v>
                </c:pt>
                <c:pt idx="5500">
                  <c:v>202</c:v>
                </c:pt>
                <c:pt idx="5501">
                  <c:v>203.99999999999901</c:v>
                </c:pt>
                <c:pt idx="5502">
                  <c:v>203.99999999999901</c:v>
                </c:pt>
                <c:pt idx="5503">
                  <c:v>203.99999999999901</c:v>
                </c:pt>
                <c:pt idx="5504">
                  <c:v>203.99999999999901</c:v>
                </c:pt>
                <c:pt idx="5505">
                  <c:v>205</c:v>
                </c:pt>
                <c:pt idx="5506">
                  <c:v>205</c:v>
                </c:pt>
                <c:pt idx="5507">
                  <c:v>208</c:v>
                </c:pt>
                <c:pt idx="5508">
                  <c:v>208</c:v>
                </c:pt>
                <c:pt idx="5509">
                  <c:v>209.99999999999901</c:v>
                </c:pt>
                <c:pt idx="5510">
                  <c:v>211</c:v>
                </c:pt>
                <c:pt idx="5511">
                  <c:v>211.99999999999901</c:v>
                </c:pt>
                <c:pt idx="5512">
                  <c:v>211.99999999999901</c:v>
                </c:pt>
                <c:pt idx="5513">
                  <c:v>211.99999999999901</c:v>
                </c:pt>
                <c:pt idx="5514">
                  <c:v>211.99999999999901</c:v>
                </c:pt>
                <c:pt idx="5515">
                  <c:v>216.99999999999901</c:v>
                </c:pt>
                <c:pt idx="5516">
                  <c:v>216.99999999999901</c:v>
                </c:pt>
                <c:pt idx="5517">
                  <c:v>217.99999999999901</c:v>
                </c:pt>
                <c:pt idx="5518">
                  <c:v>217.99999999999901</c:v>
                </c:pt>
                <c:pt idx="5519">
                  <c:v>219</c:v>
                </c:pt>
                <c:pt idx="5520">
                  <c:v>220.99999999999901</c:v>
                </c:pt>
                <c:pt idx="5521">
                  <c:v>222</c:v>
                </c:pt>
                <c:pt idx="5522">
                  <c:v>222</c:v>
                </c:pt>
                <c:pt idx="5523">
                  <c:v>223.99999999999901</c:v>
                </c:pt>
                <c:pt idx="5524">
                  <c:v>223.99999999999901</c:v>
                </c:pt>
                <c:pt idx="5525">
                  <c:v>225.99999999999901</c:v>
                </c:pt>
                <c:pt idx="5526">
                  <c:v>227</c:v>
                </c:pt>
                <c:pt idx="5527">
                  <c:v>227</c:v>
                </c:pt>
                <c:pt idx="5528">
                  <c:v>227.99999999999901</c:v>
                </c:pt>
                <c:pt idx="5529">
                  <c:v>230</c:v>
                </c:pt>
                <c:pt idx="5530">
                  <c:v>233</c:v>
                </c:pt>
                <c:pt idx="5531">
                  <c:v>234.99999999999901</c:v>
                </c:pt>
                <c:pt idx="5532">
                  <c:v>236.99999999999901</c:v>
                </c:pt>
                <c:pt idx="5533">
                  <c:v>236.99999999999901</c:v>
                </c:pt>
                <c:pt idx="5534">
                  <c:v>238</c:v>
                </c:pt>
                <c:pt idx="5535">
                  <c:v>239</c:v>
                </c:pt>
                <c:pt idx="5536">
                  <c:v>239</c:v>
                </c:pt>
                <c:pt idx="5537">
                  <c:v>239</c:v>
                </c:pt>
                <c:pt idx="5538">
                  <c:v>239.99999999999901</c:v>
                </c:pt>
                <c:pt idx="5539">
                  <c:v>239.99999999999901</c:v>
                </c:pt>
                <c:pt idx="5540">
                  <c:v>239.99999999999901</c:v>
                </c:pt>
                <c:pt idx="5541">
                  <c:v>239.99999999999901</c:v>
                </c:pt>
                <c:pt idx="5542">
                  <c:v>241</c:v>
                </c:pt>
                <c:pt idx="5543">
                  <c:v>241.99999999999901</c:v>
                </c:pt>
                <c:pt idx="5544">
                  <c:v>241.99999999999901</c:v>
                </c:pt>
                <c:pt idx="5545">
                  <c:v>242.99999999999901</c:v>
                </c:pt>
                <c:pt idx="5546">
                  <c:v>242.99999999999901</c:v>
                </c:pt>
                <c:pt idx="5547">
                  <c:v>242.99999999999901</c:v>
                </c:pt>
                <c:pt idx="5548">
                  <c:v>242.99999999999901</c:v>
                </c:pt>
                <c:pt idx="5549">
                  <c:v>244.99999999999901</c:v>
                </c:pt>
                <c:pt idx="5550">
                  <c:v>244</c:v>
                </c:pt>
                <c:pt idx="5551">
                  <c:v>244</c:v>
                </c:pt>
                <c:pt idx="5552">
                  <c:v>244</c:v>
                </c:pt>
                <c:pt idx="5553">
                  <c:v>244</c:v>
                </c:pt>
                <c:pt idx="5554">
                  <c:v>244</c:v>
                </c:pt>
                <c:pt idx="5555">
                  <c:v>244</c:v>
                </c:pt>
                <c:pt idx="5556">
                  <c:v>244</c:v>
                </c:pt>
                <c:pt idx="5557">
                  <c:v>244</c:v>
                </c:pt>
                <c:pt idx="5558">
                  <c:v>244</c:v>
                </c:pt>
                <c:pt idx="5559">
                  <c:v>239</c:v>
                </c:pt>
                <c:pt idx="5560">
                  <c:v>236</c:v>
                </c:pt>
                <c:pt idx="5561">
                  <c:v>236</c:v>
                </c:pt>
                <c:pt idx="5562">
                  <c:v>236</c:v>
                </c:pt>
                <c:pt idx="5563">
                  <c:v>234.99999999999901</c:v>
                </c:pt>
                <c:pt idx="5564">
                  <c:v>234.99999999999901</c:v>
                </c:pt>
                <c:pt idx="5565">
                  <c:v>233.99999999999901</c:v>
                </c:pt>
                <c:pt idx="5566">
                  <c:v>233.99999999999901</c:v>
                </c:pt>
                <c:pt idx="5567">
                  <c:v>233.99999999999901</c:v>
                </c:pt>
                <c:pt idx="5568">
                  <c:v>233.99999999999901</c:v>
                </c:pt>
                <c:pt idx="5569">
                  <c:v>233.99999999999901</c:v>
                </c:pt>
                <c:pt idx="5570">
                  <c:v>233.99999999999901</c:v>
                </c:pt>
                <c:pt idx="5571">
                  <c:v>233</c:v>
                </c:pt>
                <c:pt idx="5572">
                  <c:v>233</c:v>
                </c:pt>
                <c:pt idx="5573">
                  <c:v>233</c:v>
                </c:pt>
                <c:pt idx="5574">
                  <c:v>231.99999999999901</c:v>
                </c:pt>
                <c:pt idx="5575">
                  <c:v>231.99999999999901</c:v>
                </c:pt>
                <c:pt idx="5576">
                  <c:v>230.99999999999901</c:v>
                </c:pt>
                <c:pt idx="5577">
                  <c:v>230.99999999999901</c:v>
                </c:pt>
                <c:pt idx="5578">
                  <c:v>230.99999999999901</c:v>
                </c:pt>
                <c:pt idx="5579">
                  <c:v>230.99999999999901</c:v>
                </c:pt>
                <c:pt idx="5580">
                  <c:v>230</c:v>
                </c:pt>
                <c:pt idx="5581">
                  <c:v>230</c:v>
                </c:pt>
                <c:pt idx="5582">
                  <c:v>230</c:v>
                </c:pt>
                <c:pt idx="5583">
                  <c:v>230</c:v>
                </c:pt>
                <c:pt idx="5584">
                  <c:v>230</c:v>
                </c:pt>
                <c:pt idx="5585">
                  <c:v>230</c:v>
                </c:pt>
                <c:pt idx="5586">
                  <c:v>230</c:v>
                </c:pt>
                <c:pt idx="5587">
                  <c:v>230</c:v>
                </c:pt>
                <c:pt idx="5588">
                  <c:v>230</c:v>
                </c:pt>
                <c:pt idx="5589">
                  <c:v>228.99999999999901</c:v>
                </c:pt>
                <c:pt idx="5590">
                  <c:v>228.99999999999901</c:v>
                </c:pt>
                <c:pt idx="5591">
                  <c:v>228.99999999999901</c:v>
                </c:pt>
                <c:pt idx="5592">
                  <c:v>227</c:v>
                </c:pt>
                <c:pt idx="5593">
                  <c:v>227</c:v>
                </c:pt>
                <c:pt idx="5594">
                  <c:v>225.99999999999901</c:v>
                </c:pt>
                <c:pt idx="5595">
                  <c:v>225.99999999999901</c:v>
                </c:pt>
                <c:pt idx="5596">
                  <c:v>225.99999999999901</c:v>
                </c:pt>
                <c:pt idx="5597">
                  <c:v>225.99999999999901</c:v>
                </c:pt>
                <c:pt idx="5598">
                  <c:v>225.99999999999901</c:v>
                </c:pt>
                <c:pt idx="5599">
                  <c:v>225.99999999999901</c:v>
                </c:pt>
                <c:pt idx="5600">
                  <c:v>225.99999999999901</c:v>
                </c:pt>
                <c:pt idx="5601">
                  <c:v>225.99999999999901</c:v>
                </c:pt>
                <c:pt idx="5602">
                  <c:v>225.99999999999901</c:v>
                </c:pt>
                <c:pt idx="5603">
                  <c:v>225</c:v>
                </c:pt>
                <c:pt idx="5604">
                  <c:v>225</c:v>
                </c:pt>
                <c:pt idx="5605">
                  <c:v>225</c:v>
                </c:pt>
                <c:pt idx="5606">
                  <c:v>225</c:v>
                </c:pt>
                <c:pt idx="5607">
                  <c:v>225</c:v>
                </c:pt>
                <c:pt idx="5608">
                  <c:v>222.99999999999901</c:v>
                </c:pt>
                <c:pt idx="5609">
                  <c:v>222.99999999999901</c:v>
                </c:pt>
                <c:pt idx="5610">
                  <c:v>222.99999999999901</c:v>
                </c:pt>
                <c:pt idx="5611">
                  <c:v>219</c:v>
                </c:pt>
                <c:pt idx="5612">
                  <c:v>216.99999999999901</c:v>
                </c:pt>
                <c:pt idx="5613">
                  <c:v>214.99999999999901</c:v>
                </c:pt>
                <c:pt idx="5614">
                  <c:v>214.99999999999901</c:v>
                </c:pt>
                <c:pt idx="5615">
                  <c:v>214.99999999999901</c:v>
                </c:pt>
                <c:pt idx="5616">
                  <c:v>214.99999999999901</c:v>
                </c:pt>
                <c:pt idx="5617">
                  <c:v>214.99999999999901</c:v>
                </c:pt>
                <c:pt idx="5618">
                  <c:v>214</c:v>
                </c:pt>
                <c:pt idx="5619">
                  <c:v>214</c:v>
                </c:pt>
                <c:pt idx="5620">
                  <c:v>214</c:v>
                </c:pt>
                <c:pt idx="5621">
                  <c:v>213</c:v>
                </c:pt>
                <c:pt idx="5622">
                  <c:v>211.99999999999901</c:v>
                </c:pt>
                <c:pt idx="5623">
                  <c:v>178.99999999999901</c:v>
                </c:pt>
                <c:pt idx="5624">
                  <c:v>178.99999999999901</c:v>
                </c:pt>
                <c:pt idx="5625">
                  <c:v>178.99999999999901</c:v>
                </c:pt>
                <c:pt idx="5626">
                  <c:v>177</c:v>
                </c:pt>
                <c:pt idx="5627">
                  <c:v>175.99999999999901</c:v>
                </c:pt>
                <c:pt idx="5628">
                  <c:v>175.99999999999901</c:v>
                </c:pt>
                <c:pt idx="5629">
                  <c:v>173.99999999999901</c:v>
                </c:pt>
                <c:pt idx="5630">
                  <c:v>172.99999999999901</c:v>
                </c:pt>
                <c:pt idx="5631">
                  <c:v>172.99999999999901</c:v>
                </c:pt>
                <c:pt idx="5632">
                  <c:v>161.99999999999901</c:v>
                </c:pt>
                <c:pt idx="5633">
                  <c:v>150</c:v>
                </c:pt>
                <c:pt idx="5634">
                  <c:v>147</c:v>
                </c:pt>
                <c:pt idx="5635">
                  <c:v>147</c:v>
                </c:pt>
                <c:pt idx="5636">
                  <c:v>144.99999999999901</c:v>
                </c:pt>
                <c:pt idx="5637">
                  <c:v>142.99999999999901</c:v>
                </c:pt>
                <c:pt idx="5638">
                  <c:v>142.99999999999901</c:v>
                </c:pt>
                <c:pt idx="5639">
                  <c:v>139.99999999999901</c:v>
                </c:pt>
                <c:pt idx="5640">
                  <c:v>139.99999999999901</c:v>
                </c:pt>
                <c:pt idx="5641">
                  <c:v>139</c:v>
                </c:pt>
                <c:pt idx="5642">
                  <c:v>136</c:v>
                </c:pt>
                <c:pt idx="5643">
                  <c:v>134.99999999999901</c:v>
                </c:pt>
                <c:pt idx="5644">
                  <c:v>134.99999999999901</c:v>
                </c:pt>
                <c:pt idx="5645">
                  <c:v>133.99999999999901</c:v>
                </c:pt>
                <c:pt idx="5646">
                  <c:v>133</c:v>
                </c:pt>
                <c:pt idx="5647">
                  <c:v>130.99999999999901</c:v>
                </c:pt>
                <c:pt idx="5648">
                  <c:v>130.99999999999901</c:v>
                </c:pt>
                <c:pt idx="5649">
                  <c:v>130</c:v>
                </c:pt>
                <c:pt idx="5650">
                  <c:v>130</c:v>
                </c:pt>
                <c:pt idx="5651">
                  <c:v>130</c:v>
                </c:pt>
                <c:pt idx="5652">
                  <c:v>125.99999999999901</c:v>
                </c:pt>
                <c:pt idx="5653">
                  <c:v>123.99999999999901</c:v>
                </c:pt>
                <c:pt idx="5654">
                  <c:v>122.99999999999901</c:v>
                </c:pt>
                <c:pt idx="5655">
                  <c:v>122.99999999999901</c:v>
                </c:pt>
                <c:pt idx="5656">
                  <c:v>122</c:v>
                </c:pt>
                <c:pt idx="5657">
                  <c:v>122</c:v>
                </c:pt>
                <c:pt idx="5658">
                  <c:v>119</c:v>
                </c:pt>
                <c:pt idx="5659">
                  <c:v>119</c:v>
                </c:pt>
                <c:pt idx="5660">
                  <c:v>117.99999999999901</c:v>
                </c:pt>
                <c:pt idx="5661">
                  <c:v>116.99999999999901</c:v>
                </c:pt>
                <c:pt idx="5662">
                  <c:v>116</c:v>
                </c:pt>
                <c:pt idx="5663">
                  <c:v>114.99999999999901</c:v>
                </c:pt>
                <c:pt idx="5664">
                  <c:v>114.99999999999901</c:v>
                </c:pt>
                <c:pt idx="5665">
                  <c:v>114.99999999999901</c:v>
                </c:pt>
                <c:pt idx="5666">
                  <c:v>114.99999999999901</c:v>
                </c:pt>
                <c:pt idx="5667">
                  <c:v>114</c:v>
                </c:pt>
                <c:pt idx="5668">
                  <c:v>113</c:v>
                </c:pt>
                <c:pt idx="5669">
                  <c:v>111</c:v>
                </c:pt>
                <c:pt idx="5670">
                  <c:v>106.99999999999901</c:v>
                </c:pt>
                <c:pt idx="5671">
                  <c:v>106.99999999999901</c:v>
                </c:pt>
                <c:pt idx="5672">
                  <c:v>106.99999999999901</c:v>
                </c:pt>
                <c:pt idx="5673">
                  <c:v>105.99999999999901</c:v>
                </c:pt>
                <c:pt idx="5674">
                  <c:v>105.99999999999901</c:v>
                </c:pt>
                <c:pt idx="5675">
                  <c:v>105</c:v>
                </c:pt>
                <c:pt idx="5676">
                  <c:v>105</c:v>
                </c:pt>
                <c:pt idx="5677">
                  <c:v>105</c:v>
                </c:pt>
                <c:pt idx="5678">
                  <c:v>105</c:v>
                </c:pt>
                <c:pt idx="5679">
                  <c:v>105</c:v>
                </c:pt>
                <c:pt idx="5680">
                  <c:v>103.99999999999901</c:v>
                </c:pt>
                <c:pt idx="5681">
                  <c:v>103.99999999999901</c:v>
                </c:pt>
                <c:pt idx="5682">
                  <c:v>102.99999999999901</c:v>
                </c:pt>
                <c:pt idx="5683">
                  <c:v>102.99999999999901</c:v>
                </c:pt>
                <c:pt idx="5684">
                  <c:v>100.99999999999901</c:v>
                </c:pt>
                <c:pt idx="5685">
                  <c:v>100.99999999999901</c:v>
                </c:pt>
                <c:pt idx="5686">
                  <c:v>100.99999999999901</c:v>
                </c:pt>
                <c:pt idx="5687">
                  <c:v>100.99999999999901</c:v>
                </c:pt>
                <c:pt idx="5688">
                  <c:v>100.99999999999901</c:v>
                </c:pt>
                <c:pt idx="5689">
                  <c:v>100.99999999999901</c:v>
                </c:pt>
                <c:pt idx="5690">
                  <c:v>100.99999999999901</c:v>
                </c:pt>
                <c:pt idx="5691">
                  <c:v>100.99999999999901</c:v>
                </c:pt>
                <c:pt idx="5692">
                  <c:v>100.99999999999901</c:v>
                </c:pt>
                <c:pt idx="5693">
                  <c:v>100.99999999999901</c:v>
                </c:pt>
                <c:pt idx="5694">
                  <c:v>100.99999999999901</c:v>
                </c:pt>
                <c:pt idx="5695">
                  <c:v>100.99999999999901</c:v>
                </c:pt>
                <c:pt idx="5696">
                  <c:v>100.99999999999901</c:v>
                </c:pt>
                <c:pt idx="5697">
                  <c:v>102</c:v>
                </c:pt>
                <c:pt idx="5698">
                  <c:v>102</c:v>
                </c:pt>
                <c:pt idx="5699">
                  <c:v>100.99999999999901</c:v>
                </c:pt>
                <c:pt idx="5700">
                  <c:v>98.999999999999503</c:v>
                </c:pt>
                <c:pt idx="5701">
                  <c:v>98.999999999999503</c:v>
                </c:pt>
                <c:pt idx="5702">
                  <c:v>98.999999999999503</c:v>
                </c:pt>
                <c:pt idx="5703">
                  <c:v>98.999999999999503</c:v>
                </c:pt>
                <c:pt idx="5704">
                  <c:v>97.999999999999005</c:v>
                </c:pt>
                <c:pt idx="5705">
                  <c:v>98.999999999999503</c:v>
                </c:pt>
                <c:pt idx="5706">
                  <c:v>98.999999999999503</c:v>
                </c:pt>
                <c:pt idx="5707">
                  <c:v>98.999999999999503</c:v>
                </c:pt>
                <c:pt idx="5708">
                  <c:v>97.999999999999005</c:v>
                </c:pt>
                <c:pt idx="5709">
                  <c:v>97.999999999999005</c:v>
                </c:pt>
                <c:pt idx="5710">
                  <c:v>97.999999999999005</c:v>
                </c:pt>
                <c:pt idx="5711">
                  <c:v>97.999999999999005</c:v>
                </c:pt>
                <c:pt idx="5712">
                  <c:v>97.999999999999005</c:v>
                </c:pt>
                <c:pt idx="5713">
                  <c:v>97.999999999999005</c:v>
                </c:pt>
                <c:pt idx="5714">
                  <c:v>97.999999999999005</c:v>
                </c:pt>
                <c:pt idx="5715">
                  <c:v>98.999999999999503</c:v>
                </c:pt>
                <c:pt idx="5716">
                  <c:v>100.99999999999901</c:v>
                </c:pt>
                <c:pt idx="5717">
                  <c:v>100.99999999999901</c:v>
                </c:pt>
                <c:pt idx="5718">
                  <c:v>100.99999999999901</c:v>
                </c:pt>
                <c:pt idx="5719">
                  <c:v>100</c:v>
                </c:pt>
                <c:pt idx="5720">
                  <c:v>100</c:v>
                </c:pt>
                <c:pt idx="5721">
                  <c:v>100</c:v>
                </c:pt>
                <c:pt idx="5722">
                  <c:v>100.99999999999901</c:v>
                </c:pt>
                <c:pt idx="5723">
                  <c:v>100.99999999999901</c:v>
                </c:pt>
                <c:pt idx="5724">
                  <c:v>100.99999999999901</c:v>
                </c:pt>
                <c:pt idx="5725">
                  <c:v>98.999999999999503</c:v>
                </c:pt>
                <c:pt idx="5726">
                  <c:v>95.999999999999403</c:v>
                </c:pt>
                <c:pt idx="5727">
                  <c:v>95.999999999999403</c:v>
                </c:pt>
                <c:pt idx="5728">
                  <c:v>95.999999999999403</c:v>
                </c:pt>
                <c:pt idx="5729">
                  <c:v>95.999999999999403</c:v>
                </c:pt>
                <c:pt idx="5730">
                  <c:v>95.999999999999403</c:v>
                </c:pt>
                <c:pt idx="5731">
                  <c:v>95.999999999999403</c:v>
                </c:pt>
                <c:pt idx="5732">
                  <c:v>95.999999999999403</c:v>
                </c:pt>
                <c:pt idx="5733">
                  <c:v>94.999999999998906</c:v>
                </c:pt>
                <c:pt idx="5734">
                  <c:v>94.999999999998906</c:v>
                </c:pt>
                <c:pt idx="5735">
                  <c:v>94.999999999998906</c:v>
                </c:pt>
                <c:pt idx="5736">
                  <c:v>94.999999999998906</c:v>
                </c:pt>
                <c:pt idx="5737">
                  <c:v>94.999999999998906</c:v>
                </c:pt>
                <c:pt idx="5738">
                  <c:v>93.999999999999801</c:v>
                </c:pt>
                <c:pt idx="5739">
                  <c:v>93.999999999999801</c:v>
                </c:pt>
                <c:pt idx="5740">
                  <c:v>93.999999999999801</c:v>
                </c:pt>
                <c:pt idx="5741">
                  <c:v>87.999999999999503</c:v>
                </c:pt>
                <c:pt idx="5742">
                  <c:v>87.999999999999503</c:v>
                </c:pt>
                <c:pt idx="5743">
                  <c:v>87.999999999999503</c:v>
                </c:pt>
                <c:pt idx="5744">
                  <c:v>87.999999999999503</c:v>
                </c:pt>
                <c:pt idx="5745">
                  <c:v>87.999999999999503</c:v>
                </c:pt>
                <c:pt idx="5746">
                  <c:v>86.999999999999005</c:v>
                </c:pt>
                <c:pt idx="5747">
                  <c:v>86.999999999999005</c:v>
                </c:pt>
                <c:pt idx="5748">
                  <c:v>86.999999999999005</c:v>
                </c:pt>
                <c:pt idx="5749">
                  <c:v>86.999999999999005</c:v>
                </c:pt>
                <c:pt idx="5750">
                  <c:v>86.999999999999005</c:v>
                </c:pt>
                <c:pt idx="5751">
                  <c:v>86.999999999999005</c:v>
                </c:pt>
                <c:pt idx="5752">
                  <c:v>87.999999999999503</c:v>
                </c:pt>
                <c:pt idx="5753">
                  <c:v>89.000000000000099</c:v>
                </c:pt>
                <c:pt idx="5754">
                  <c:v>89.000000000000099</c:v>
                </c:pt>
                <c:pt idx="5755">
                  <c:v>89.000000000000099</c:v>
                </c:pt>
                <c:pt idx="5756">
                  <c:v>89.000000000000099</c:v>
                </c:pt>
                <c:pt idx="5757">
                  <c:v>90.999999999999702</c:v>
                </c:pt>
                <c:pt idx="5758">
                  <c:v>90.999999999999702</c:v>
                </c:pt>
                <c:pt idx="5759">
                  <c:v>90.999999999999702</c:v>
                </c:pt>
                <c:pt idx="5760">
                  <c:v>90.999999999999702</c:v>
                </c:pt>
                <c:pt idx="5761">
                  <c:v>92.999999999999304</c:v>
                </c:pt>
                <c:pt idx="5762">
                  <c:v>93.999999999999801</c:v>
                </c:pt>
                <c:pt idx="5763">
                  <c:v>94.999999999998906</c:v>
                </c:pt>
                <c:pt idx="5764">
                  <c:v>94.999999999998906</c:v>
                </c:pt>
                <c:pt idx="5765">
                  <c:v>95.999999999999403</c:v>
                </c:pt>
                <c:pt idx="5766">
                  <c:v>95.999999999999403</c:v>
                </c:pt>
                <c:pt idx="5767">
                  <c:v>96.999999999999901</c:v>
                </c:pt>
                <c:pt idx="5768">
                  <c:v>98.999999999999503</c:v>
                </c:pt>
                <c:pt idx="5769">
                  <c:v>98.999999999999503</c:v>
                </c:pt>
                <c:pt idx="5770">
                  <c:v>100</c:v>
                </c:pt>
                <c:pt idx="5771">
                  <c:v>100</c:v>
                </c:pt>
                <c:pt idx="5772">
                  <c:v>100.99999999999901</c:v>
                </c:pt>
                <c:pt idx="5773">
                  <c:v>102</c:v>
                </c:pt>
                <c:pt idx="5774">
                  <c:v>102.99999999999901</c:v>
                </c:pt>
                <c:pt idx="5775">
                  <c:v>103.99999999999901</c:v>
                </c:pt>
                <c:pt idx="5776">
                  <c:v>105.99999999999901</c:v>
                </c:pt>
                <c:pt idx="5777">
                  <c:v>106.99999999999901</c:v>
                </c:pt>
                <c:pt idx="5778">
                  <c:v>106.99999999999901</c:v>
                </c:pt>
                <c:pt idx="5779">
                  <c:v>108.99999999999901</c:v>
                </c:pt>
                <c:pt idx="5780">
                  <c:v>108.99999999999901</c:v>
                </c:pt>
                <c:pt idx="5781">
                  <c:v>111</c:v>
                </c:pt>
                <c:pt idx="5782">
                  <c:v>111</c:v>
                </c:pt>
                <c:pt idx="5783">
                  <c:v>111</c:v>
                </c:pt>
                <c:pt idx="5784">
                  <c:v>111.99999999999901</c:v>
                </c:pt>
                <c:pt idx="5785">
                  <c:v>114</c:v>
                </c:pt>
                <c:pt idx="5786">
                  <c:v>114</c:v>
                </c:pt>
                <c:pt idx="5787">
                  <c:v>116</c:v>
                </c:pt>
                <c:pt idx="5788">
                  <c:v>116</c:v>
                </c:pt>
                <c:pt idx="5789">
                  <c:v>116</c:v>
                </c:pt>
                <c:pt idx="5790">
                  <c:v>116.99999999999901</c:v>
                </c:pt>
                <c:pt idx="5791">
                  <c:v>116.99999999999901</c:v>
                </c:pt>
                <c:pt idx="5792">
                  <c:v>117.99999999999901</c:v>
                </c:pt>
                <c:pt idx="5793">
                  <c:v>117.99999999999901</c:v>
                </c:pt>
                <c:pt idx="5794">
                  <c:v>119.99999999999901</c:v>
                </c:pt>
                <c:pt idx="5795">
                  <c:v>120.99999999999901</c:v>
                </c:pt>
                <c:pt idx="5796">
                  <c:v>120.99999999999901</c:v>
                </c:pt>
                <c:pt idx="5797">
                  <c:v>122.99999999999901</c:v>
                </c:pt>
                <c:pt idx="5798">
                  <c:v>122.99999999999901</c:v>
                </c:pt>
                <c:pt idx="5799">
                  <c:v>122.99999999999901</c:v>
                </c:pt>
                <c:pt idx="5800">
                  <c:v>123.99999999999901</c:v>
                </c:pt>
                <c:pt idx="5801">
                  <c:v>125</c:v>
                </c:pt>
                <c:pt idx="5802">
                  <c:v>125.99999999999901</c:v>
                </c:pt>
                <c:pt idx="5803">
                  <c:v>127</c:v>
                </c:pt>
                <c:pt idx="5804">
                  <c:v>128.99999999999901</c:v>
                </c:pt>
                <c:pt idx="5805">
                  <c:v>130</c:v>
                </c:pt>
                <c:pt idx="5806">
                  <c:v>130.99999999999901</c:v>
                </c:pt>
                <c:pt idx="5807">
                  <c:v>131.99999999999901</c:v>
                </c:pt>
                <c:pt idx="5808">
                  <c:v>133</c:v>
                </c:pt>
                <c:pt idx="5809">
                  <c:v>134.99999999999901</c:v>
                </c:pt>
                <c:pt idx="5810">
                  <c:v>136.99999999999901</c:v>
                </c:pt>
                <c:pt idx="5811">
                  <c:v>139</c:v>
                </c:pt>
                <c:pt idx="5812">
                  <c:v>139.99999999999901</c:v>
                </c:pt>
                <c:pt idx="5813">
                  <c:v>141</c:v>
                </c:pt>
                <c:pt idx="5814">
                  <c:v>142.99999999999901</c:v>
                </c:pt>
                <c:pt idx="5815">
                  <c:v>144</c:v>
                </c:pt>
                <c:pt idx="5816">
                  <c:v>147</c:v>
                </c:pt>
                <c:pt idx="5817">
                  <c:v>147.99999999999901</c:v>
                </c:pt>
                <c:pt idx="5818">
                  <c:v>150</c:v>
                </c:pt>
                <c:pt idx="5819">
                  <c:v>152</c:v>
                </c:pt>
                <c:pt idx="5820">
                  <c:v>152</c:v>
                </c:pt>
                <c:pt idx="5821">
                  <c:v>153.99999999999901</c:v>
                </c:pt>
                <c:pt idx="5822">
                  <c:v>153.99999999999901</c:v>
                </c:pt>
                <c:pt idx="5823">
                  <c:v>153.99999999999901</c:v>
                </c:pt>
                <c:pt idx="5824">
                  <c:v>155</c:v>
                </c:pt>
                <c:pt idx="5825">
                  <c:v>155.99999999999901</c:v>
                </c:pt>
                <c:pt idx="5826">
                  <c:v>158</c:v>
                </c:pt>
                <c:pt idx="5827">
                  <c:v>159.99999999999901</c:v>
                </c:pt>
                <c:pt idx="5828">
                  <c:v>161</c:v>
                </c:pt>
                <c:pt idx="5829">
                  <c:v>163</c:v>
                </c:pt>
                <c:pt idx="5830">
                  <c:v>163</c:v>
                </c:pt>
                <c:pt idx="5831">
                  <c:v>166</c:v>
                </c:pt>
                <c:pt idx="5832">
                  <c:v>166.99999999999901</c:v>
                </c:pt>
                <c:pt idx="5833">
                  <c:v>167.99999999999901</c:v>
                </c:pt>
                <c:pt idx="5834">
                  <c:v>170.99999999999901</c:v>
                </c:pt>
                <c:pt idx="5835">
                  <c:v>170.99999999999901</c:v>
                </c:pt>
                <c:pt idx="5836">
                  <c:v>172.99999999999901</c:v>
                </c:pt>
                <c:pt idx="5837">
                  <c:v>175</c:v>
                </c:pt>
                <c:pt idx="5838">
                  <c:v>175.99999999999901</c:v>
                </c:pt>
                <c:pt idx="5839">
                  <c:v>177</c:v>
                </c:pt>
                <c:pt idx="5840">
                  <c:v>177.99999999999901</c:v>
                </c:pt>
                <c:pt idx="5841">
                  <c:v>180</c:v>
                </c:pt>
                <c:pt idx="5842">
                  <c:v>180.99999999999901</c:v>
                </c:pt>
                <c:pt idx="5843">
                  <c:v>181.99999999999901</c:v>
                </c:pt>
                <c:pt idx="5844">
                  <c:v>183.99999999999901</c:v>
                </c:pt>
                <c:pt idx="5845">
                  <c:v>183.99999999999901</c:v>
                </c:pt>
                <c:pt idx="5846">
                  <c:v>184.99999999999901</c:v>
                </c:pt>
                <c:pt idx="5847">
                  <c:v>186</c:v>
                </c:pt>
                <c:pt idx="5848">
                  <c:v>186</c:v>
                </c:pt>
                <c:pt idx="5849">
                  <c:v>186</c:v>
                </c:pt>
                <c:pt idx="5850">
                  <c:v>186</c:v>
                </c:pt>
                <c:pt idx="5851">
                  <c:v>191.99999999999901</c:v>
                </c:pt>
                <c:pt idx="5852">
                  <c:v>191.99999999999901</c:v>
                </c:pt>
                <c:pt idx="5853">
                  <c:v>194</c:v>
                </c:pt>
                <c:pt idx="5854">
                  <c:v>194.99999999999901</c:v>
                </c:pt>
                <c:pt idx="5855">
                  <c:v>194.99999999999901</c:v>
                </c:pt>
                <c:pt idx="5856">
                  <c:v>195.99999999999901</c:v>
                </c:pt>
                <c:pt idx="5857">
                  <c:v>197.99999999999901</c:v>
                </c:pt>
                <c:pt idx="5858">
                  <c:v>200</c:v>
                </c:pt>
                <c:pt idx="5859">
                  <c:v>200</c:v>
                </c:pt>
                <c:pt idx="5860">
                  <c:v>200.99999999999901</c:v>
                </c:pt>
                <c:pt idx="5861">
                  <c:v>203.99999999999901</c:v>
                </c:pt>
                <c:pt idx="5862">
                  <c:v>205</c:v>
                </c:pt>
                <c:pt idx="5863">
                  <c:v>205.99999999999901</c:v>
                </c:pt>
                <c:pt idx="5864">
                  <c:v>205.99999999999901</c:v>
                </c:pt>
                <c:pt idx="5865">
                  <c:v>202</c:v>
                </c:pt>
                <c:pt idx="5866">
                  <c:v>202</c:v>
                </c:pt>
                <c:pt idx="5867">
                  <c:v>200.99999999999901</c:v>
                </c:pt>
                <c:pt idx="5868">
                  <c:v>200.99999999999901</c:v>
                </c:pt>
                <c:pt idx="5869">
                  <c:v>200</c:v>
                </c:pt>
                <c:pt idx="5870">
                  <c:v>202</c:v>
                </c:pt>
                <c:pt idx="5871">
                  <c:v>202</c:v>
                </c:pt>
                <c:pt idx="5872">
                  <c:v>202</c:v>
                </c:pt>
                <c:pt idx="5873">
                  <c:v>200.99999999999901</c:v>
                </c:pt>
                <c:pt idx="5874">
                  <c:v>200.99999999999901</c:v>
                </c:pt>
                <c:pt idx="5875">
                  <c:v>200.99999999999901</c:v>
                </c:pt>
                <c:pt idx="5876">
                  <c:v>200.99999999999901</c:v>
                </c:pt>
                <c:pt idx="5877">
                  <c:v>200.99999999999901</c:v>
                </c:pt>
                <c:pt idx="5878">
                  <c:v>200.99999999999901</c:v>
                </c:pt>
                <c:pt idx="5879">
                  <c:v>200.99999999999901</c:v>
                </c:pt>
                <c:pt idx="5880">
                  <c:v>202</c:v>
                </c:pt>
                <c:pt idx="5881">
                  <c:v>202</c:v>
                </c:pt>
                <c:pt idx="5882">
                  <c:v>203.99999999999901</c:v>
                </c:pt>
                <c:pt idx="5883">
                  <c:v>203.99999999999901</c:v>
                </c:pt>
                <c:pt idx="5884">
                  <c:v>205.99999999999901</c:v>
                </c:pt>
                <c:pt idx="5885">
                  <c:v>205.99999999999901</c:v>
                </c:pt>
                <c:pt idx="5886">
                  <c:v>205.99999999999901</c:v>
                </c:pt>
                <c:pt idx="5887">
                  <c:v>208</c:v>
                </c:pt>
                <c:pt idx="5888">
                  <c:v>208.99999999999901</c:v>
                </c:pt>
                <c:pt idx="5889">
                  <c:v>209.99999999999901</c:v>
                </c:pt>
                <c:pt idx="5890">
                  <c:v>211</c:v>
                </c:pt>
                <c:pt idx="5891">
                  <c:v>211</c:v>
                </c:pt>
                <c:pt idx="5892">
                  <c:v>211.99999999999901</c:v>
                </c:pt>
                <c:pt idx="5893">
                  <c:v>214</c:v>
                </c:pt>
                <c:pt idx="5894">
                  <c:v>214</c:v>
                </c:pt>
                <c:pt idx="5895">
                  <c:v>214.99999999999901</c:v>
                </c:pt>
                <c:pt idx="5896">
                  <c:v>216</c:v>
                </c:pt>
                <c:pt idx="5897">
                  <c:v>216.99999999999901</c:v>
                </c:pt>
                <c:pt idx="5898">
                  <c:v>217.99999999999901</c:v>
                </c:pt>
                <c:pt idx="5899">
                  <c:v>219</c:v>
                </c:pt>
                <c:pt idx="5900">
                  <c:v>219.99999999999901</c:v>
                </c:pt>
                <c:pt idx="5901">
                  <c:v>222</c:v>
                </c:pt>
                <c:pt idx="5902">
                  <c:v>222.99999999999901</c:v>
                </c:pt>
                <c:pt idx="5903">
                  <c:v>222.99999999999901</c:v>
                </c:pt>
                <c:pt idx="5904">
                  <c:v>223.99999999999901</c:v>
                </c:pt>
                <c:pt idx="5905">
                  <c:v>225</c:v>
                </c:pt>
                <c:pt idx="5906">
                  <c:v>225</c:v>
                </c:pt>
                <c:pt idx="5907">
                  <c:v>225</c:v>
                </c:pt>
                <c:pt idx="5908">
                  <c:v>227.99999999999901</c:v>
                </c:pt>
                <c:pt idx="5909">
                  <c:v>227.99999999999901</c:v>
                </c:pt>
                <c:pt idx="5910">
                  <c:v>230</c:v>
                </c:pt>
                <c:pt idx="5911">
                  <c:v>230</c:v>
                </c:pt>
                <c:pt idx="5912">
                  <c:v>230</c:v>
                </c:pt>
                <c:pt idx="5913">
                  <c:v>230</c:v>
                </c:pt>
                <c:pt idx="5914">
                  <c:v>230.99999999999901</c:v>
                </c:pt>
                <c:pt idx="5915">
                  <c:v>230.99999999999901</c:v>
                </c:pt>
                <c:pt idx="5916">
                  <c:v>231.99999999999901</c:v>
                </c:pt>
                <c:pt idx="5917">
                  <c:v>231.99999999999901</c:v>
                </c:pt>
                <c:pt idx="5918">
                  <c:v>233</c:v>
                </c:pt>
                <c:pt idx="5919">
                  <c:v>233.99999999999901</c:v>
                </c:pt>
                <c:pt idx="5920">
                  <c:v>234.99999999999901</c:v>
                </c:pt>
                <c:pt idx="5921">
                  <c:v>234.99999999999901</c:v>
                </c:pt>
                <c:pt idx="5922">
                  <c:v>234.99999999999901</c:v>
                </c:pt>
                <c:pt idx="5923">
                  <c:v>236.99999999999901</c:v>
                </c:pt>
                <c:pt idx="5924">
                  <c:v>238</c:v>
                </c:pt>
                <c:pt idx="5925">
                  <c:v>238</c:v>
                </c:pt>
                <c:pt idx="5926">
                  <c:v>238</c:v>
                </c:pt>
                <c:pt idx="5927">
                  <c:v>239</c:v>
                </c:pt>
                <c:pt idx="5928">
                  <c:v>239</c:v>
                </c:pt>
                <c:pt idx="5929">
                  <c:v>239.99999999999901</c:v>
                </c:pt>
                <c:pt idx="5930">
                  <c:v>241</c:v>
                </c:pt>
                <c:pt idx="5931">
                  <c:v>241.99999999999901</c:v>
                </c:pt>
                <c:pt idx="5932">
                  <c:v>241.99999999999901</c:v>
                </c:pt>
                <c:pt idx="5933">
                  <c:v>241.99999999999901</c:v>
                </c:pt>
                <c:pt idx="5934">
                  <c:v>241.99999999999901</c:v>
                </c:pt>
                <c:pt idx="5935">
                  <c:v>242.99999999999901</c:v>
                </c:pt>
                <c:pt idx="5936">
                  <c:v>242.99999999999901</c:v>
                </c:pt>
                <c:pt idx="5937">
                  <c:v>244</c:v>
                </c:pt>
                <c:pt idx="5938">
                  <c:v>244</c:v>
                </c:pt>
                <c:pt idx="5939">
                  <c:v>244.99999999999901</c:v>
                </c:pt>
                <c:pt idx="5940">
                  <c:v>244.99999999999901</c:v>
                </c:pt>
                <c:pt idx="5941">
                  <c:v>244.99999999999901</c:v>
                </c:pt>
                <c:pt idx="5942">
                  <c:v>245.99999999999901</c:v>
                </c:pt>
                <c:pt idx="5943">
                  <c:v>245.99999999999901</c:v>
                </c:pt>
                <c:pt idx="5944">
                  <c:v>245.99999999999901</c:v>
                </c:pt>
                <c:pt idx="5945">
                  <c:v>245.99999999999901</c:v>
                </c:pt>
                <c:pt idx="5946">
                  <c:v>245.99999999999901</c:v>
                </c:pt>
                <c:pt idx="5947">
                  <c:v>245.99999999999901</c:v>
                </c:pt>
                <c:pt idx="5948">
                  <c:v>247</c:v>
                </c:pt>
                <c:pt idx="5949">
                  <c:v>247.99999999999901</c:v>
                </c:pt>
                <c:pt idx="5950">
                  <c:v>247.99999999999901</c:v>
                </c:pt>
                <c:pt idx="5951">
                  <c:v>247.99999999999901</c:v>
                </c:pt>
                <c:pt idx="5952">
                  <c:v>247.99999999999901</c:v>
                </c:pt>
                <c:pt idx="5953">
                  <c:v>247.99999999999901</c:v>
                </c:pt>
                <c:pt idx="5954">
                  <c:v>247.99999999999901</c:v>
                </c:pt>
                <c:pt idx="5955">
                  <c:v>247.99999999999901</c:v>
                </c:pt>
                <c:pt idx="5956">
                  <c:v>247.99999999999901</c:v>
                </c:pt>
                <c:pt idx="5957">
                  <c:v>247.99999999999901</c:v>
                </c:pt>
                <c:pt idx="5958">
                  <c:v>247.99999999999901</c:v>
                </c:pt>
                <c:pt idx="5959">
                  <c:v>247.99999999999901</c:v>
                </c:pt>
                <c:pt idx="5960">
                  <c:v>247.99999999999901</c:v>
                </c:pt>
                <c:pt idx="5961">
                  <c:v>247.99999999999901</c:v>
                </c:pt>
                <c:pt idx="5962">
                  <c:v>247.99999999999901</c:v>
                </c:pt>
                <c:pt idx="5963">
                  <c:v>247.99999999999901</c:v>
                </c:pt>
                <c:pt idx="5964">
                  <c:v>247.99999999999901</c:v>
                </c:pt>
                <c:pt idx="5965">
                  <c:v>247.99999999999901</c:v>
                </c:pt>
                <c:pt idx="5966">
                  <c:v>247.99999999999901</c:v>
                </c:pt>
                <c:pt idx="5967">
                  <c:v>247.99999999999901</c:v>
                </c:pt>
                <c:pt idx="5968">
                  <c:v>247.99999999999901</c:v>
                </c:pt>
                <c:pt idx="5969">
                  <c:v>248.99999999999901</c:v>
                </c:pt>
                <c:pt idx="5970">
                  <c:v>248.99999999999901</c:v>
                </c:pt>
                <c:pt idx="5971">
                  <c:v>248.99999999999901</c:v>
                </c:pt>
                <c:pt idx="5972">
                  <c:v>248.99999999999901</c:v>
                </c:pt>
                <c:pt idx="5973">
                  <c:v>248.99999999999901</c:v>
                </c:pt>
                <c:pt idx="5974">
                  <c:v>248.99999999999901</c:v>
                </c:pt>
                <c:pt idx="5975">
                  <c:v>248.99999999999901</c:v>
                </c:pt>
                <c:pt idx="5976">
                  <c:v>248.99999999999901</c:v>
                </c:pt>
                <c:pt idx="5977">
                  <c:v>248.99999999999901</c:v>
                </c:pt>
                <c:pt idx="5978">
                  <c:v>248.99999999999901</c:v>
                </c:pt>
                <c:pt idx="5979">
                  <c:v>248.99999999999901</c:v>
                </c:pt>
                <c:pt idx="5980">
                  <c:v>248.99999999999901</c:v>
                </c:pt>
                <c:pt idx="5981">
                  <c:v>248.99999999999901</c:v>
                </c:pt>
                <c:pt idx="5982">
                  <c:v>248.99999999999901</c:v>
                </c:pt>
                <c:pt idx="5983">
                  <c:v>248.99999999999901</c:v>
                </c:pt>
                <c:pt idx="5984">
                  <c:v>248.99999999999901</c:v>
                </c:pt>
                <c:pt idx="5985">
                  <c:v>248.99999999999901</c:v>
                </c:pt>
                <c:pt idx="5986">
                  <c:v>248.99999999999901</c:v>
                </c:pt>
                <c:pt idx="5987">
                  <c:v>248.99999999999901</c:v>
                </c:pt>
                <c:pt idx="5988">
                  <c:v>250</c:v>
                </c:pt>
                <c:pt idx="5989">
                  <c:v>250</c:v>
                </c:pt>
                <c:pt idx="5990">
                  <c:v>250</c:v>
                </c:pt>
                <c:pt idx="5991">
                  <c:v>250</c:v>
                </c:pt>
                <c:pt idx="5992">
                  <c:v>250</c:v>
                </c:pt>
                <c:pt idx="5993">
                  <c:v>250</c:v>
                </c:pt>
                <c:pt idx="5994">
                  <c:v>250</c:v>
                </c:pt>
                <c:pt idx="5995">
                  <c:v>250</c:v>
                </c:pt>
                <c:pt idx="5996">
                  <c:v>250</c:v>
                </c:pt>
                <c:pt idx="5997">
                  <c:v>250</c:v>
                </c:pt>
                <c:pt idx="5998">
                  <c:v>250</c:v>
                </c:pt>
                <c:pt idx="5999">
                  <c:v>250</c:v>
                </c:pt>
                <c:pt idx="6000">
                  <c:v>250</c:v>
                </c:pt>
                <c:pt idx="6001">
                  <c:v>250</c:v>
                </c:pt>
                <c:pt idx="6002">
                  <c:v>250</c:v>
                </c:pt>
                <c:pt idx="6003">
                  <c:v>250</c:v>
                </c:pt>
                <c:pt idx="6004">
                  <c:v>250.99999999999901</c:v>
                </c:pt>
                <c:pt idx="6005">
                  <c:v>250.99999999999901</c:v>
                </c:pt>
                <c:pt idx="6006">
                  <c:v>250.99999999999901</c:v>
                </c:pt>
                <c:pt idx="6007">
                  <c:v>250.99999999999901</c:v>
                </c:pt>
                <c:pt idx="6008">
                  <c:v>250.99999999999901</c:v>
                </c:pt>
                <c:pt idx="6009">
                  <c:v>250.99999999999901</c:v>
                </c:pt>
                <c:pt idx="6010">
                  <c:v>250.99999999999901</c:v>
                </c:pt>
                <c:pt idx="6011">
                  <c:v>250.99999999999901</c:v>
                </c:pt>
                <c:pt idx="6012">
                  <c:v>250.99999999999901</c:v>
                </c:pt>
                <c:pt idx="6013">
                  <c:v>247.99999999999901</c:v>
                </c:pt>
                <c:pt idx="6014">
                  <c:v>250</c:v>
                </c:pt>
                <c:pt idx="6015">
                  <c:v>250</c:v>
                </c:pt>
                <c:pt idx="6016">
                  <c:v>250</c:v>
                </c:pt>
                <c:pt idx="6017">
                  <c:v>250.99999999999901</c:v>
                </c:pt>
                <c:pt idx="6018">
                  <c:v>250.99999999999901</c:v>
                </c:pt>
                <c:pt idx="6019">
                  <c:v>250.99999999999901</c:v>
                </c:pt>
                <c:pt idx="6020">
                  <c:v>250.99999999999901</c:v>
                </c:pt>
                <c:pt idx="6021">
                  <c:v>250.99999999999901</c:v>
                </c:pt>
                <c:pt idx="6022">
                  <c:v>250.99999999999901</c:v>
                </c:pt>
                <c:pt idx="6023">
                  <c:v>250.99999999999901</c:v>
                </c:pt>
                <c:pt idx="6024">
                  <c:v>255</c:v>
                </c:pt>
                <c:pt idx="6025">
                  <c:v>255</c:v>
                </c:pt>
                <c:pt idx="6026">
                  <c:v>255.99999999999901</c:v>
                </c:pt>
                <c:pt idx="6027">
                  <c:v>255.99999999999901</c:v>
                </c:pt>
                <c:pt idx="6028">
                  <c:v>255.99999999999901</c:v>
                </c:pt>
                <c:pt idx="6029">
                  <c:v>256.99999999999898</c:v>
                </c:pt>
                <c:pt idx="6030">
                  <c:v>256.99999999999898</c:v>
                </c:pt>
                <c:pt idx="6031">
                  <c:v>256.99999999999898</c:v>
                </c:pt>
                <c:pt idx="6032">
                  <c:v>256.99999999999898</c:v>
                </c:pt>
                <c:pt idx="6033">
                  <c:v>258</c:v>
                </c:pt>
                <c:pt idx="6034">
                  <c:v>258</c:v>
                </c:pt>
                <c:pt idx="6035">
                  <c:v>258</c:v>
                </c:pt>
                <c:pt idx="6036">
                  <c:v>258</c:v>
                </c:pt>
                <c:pt idx="6037">
                  <c:v>258.99999999999898</c:v>
                </c:pt>
                <c:pt idx="6038">
                  <c:v>258.99999999999898</c:v>
                </c:pt>
                <c:pt idx="6039">
                  <c:v>258.99999999999898</c:v>
                </c:pt>
                <c:pt idx="6040">
                  <c:v>258.99999999999898</c:v>
                </c:pt>
                <c:pt idx="6041">
                  <c:v>259.99999999999898</c:v>
                </c:pt>
                <c:pt idx="6042">
                  <c:v>259.99999999999898</c:v>
                </c:pt>
                <c:pt idx="6043">
                  <c:v>259.99999999999898</c:v>
                </c:pt>
                <c:pt idx="6044">
                  <c:v>261</c:v>
                </c:pt>
                <c:pt idx="6045">
                  <c:v>261</c:v>
                </c:pt>
                <c:pt idx="6046">
                  <c:v>261</c:v>
                </c:pt>
                <c:pt idx="6047">
                  <c:v>261</c:v>
                </c:pt>
                <c:pt idx="6048">
                  <c:v>259.99999999999898</c:v>
                </c:pt>
                <c:pt idx="6049">
                  <c:v>259.99999999999898</c:v>
                </c:pt>
                <c:pt idx="6050">
                  <c:v>259.99999999999898</c:v>
                </c:pt>
                <c:pt idx="6051">
                  <c:v>258.99999999999898</c:v>
                </c:pt>
                <c:pt idx="6052">
                  <c:v>258.99999999999898</c:v>
                </c:pt>
                <c:pt idx="6053">
                  <c:v>258.99999999999898</c:v>
                </c:pt>
                <c:pt idx="6054">
                  <c:v>258.99999999999898</c:v>
                </c:pt>
                <c:pt idx="6055">
                  <c:v>258</c:v>
                </c:pt>
                <c:pt idx="6056">
                  <c:v>258</c:v>
                </c:pt>
                <c:pt idx="6057">
                  <c:v>258</c:v>
                </c:pt>
                <c:pt idx="6058">
                  <c:v>256.99999999999898</c:v>
                </c:pt>
                <c:pt idx="6059">
                  <c:v>256.99999999999898</c:v>
                </c:pt>
                <c:pt idx="6060">
                  <c:v>256.99999999999898</c:v>
                </c:pt>
                <c:pt idx="6061">
                  <c:v>256.99999999999898</c:v>
                </c:pt>
                <c:pt idx="6062">
                  <c:v>255.99999999999901</c:v>
                </c:pt>
                <c:pt idx="6063">
                  <c:v>255.99999999999901</c:v>
                </c:pt>
                <c:pt idx="6064">
                  <c:v>255.99999999999901</c:v>
                </c:pt>
                <c:pt idx="6065">
                  <c:v>255</c:v>
                </c:pt>
                <c:pt idx="6066">
                  <c:v>255</c:v>
                </c:pt>
                <c:pt idx="6067">
                  <c:v>255</c:v>
                </c:pt>
                <c:pt idx="6068">
                  <c:v>255.99999999999901</c:v>
                </c:pt>
                <c:pt idx="6069">
                  <c:v>255.99999999999901</c:v>
                </c:pt>
                <c:pt idx="6070">
                  <c:v>256.99999999999898</c:v>
                </c:pt>
                <c:pt idx="6071">
                  <c:v>256.99999999999898</c:v>
                </c:pt>
                <c:pt idx="6072">
                  <c:v>258</c:v>
                </c:pt>
                <c:pt idx="6073">
                  <c:v>258</c:v>
                </c:pt>
                <c:pt idx="6074">
                  <c:v>258.99999999999898</c:v>
                </c:pt>
                <c:pt idx="6075">
                  <c:v>258.99999999999898</c:v>
                </c:pt>
                <c:pt idx="6076">
                  <c:v>255</c:v>
                </c:pt>
                <c:pt idx="6077">
                  <c:v>253.99999999999901</c:v>
                </c:pt>
                <c:pt idx="6078">
                  <c:v>252.99999999999901</c:v>
                </c:pt>
                <c:pt idx="6079">
                  <c:v>252.99999999999901</c:v>
                </c:pt>
                <c:pt idx="6080">
                  <c:v>252</c:v>
                </c:pt>
                <c:pt idx="6081">
                  <c:v>250.99999999999901</c:v>
                </c:pt>
                <c:pt idx="6082">
                  <c:v>250.99999999999901</c:v>
                </c:pt>
                <c:pt idx="6083">
                  <c:v>250</c:v>
                </c:pt>
                <c:pt idx="6084">
                  <c:v>248.99999999999901</c:v>
                </c:pt>
                <c:pt idx="6085">
                  <c:v>248.99999999999901</c:v>
                </c:pt>
                <c:pt idx="6086">
                  <c:v>247.99999999999901</c:v>
                </c:pt>
                <c:pt idx="6087">
                  <c:v>247</c:v>
                </c:pt>
                <c:pt idx="6088">
                  <c:v>247</c:v>
                </c:pt>
                <c:pt idx="6089">
                  <c:v>245.99999999999901</c:v>
                </c:pt>
                <c:pt idx="6090">
                  <c:v>244.99999999999901</c:v>
                </c:pt>
                <c:pt idx="6091">
                  <c:v>244.99999999999901</c:v>
                </c:pt>
                <c:pt idx="6092">
                  <c:v>244</c:v>
                </c:pt>
                <c:pt idx="6093">
                  <c:v>242.99999999999901</c:v>
                </c:pt>
                <c:pt idx="6094">
                  <c:v>242.99999999999901</c:v>
                </c:pt>
                <c:pt idx="6095">
                  <c:v>241.99999999999901</c:v>
                </c:pt>
                <c:pt idx="6096">
                  <c:v>241</c:v>
                </c:pt>
                <c:pt idx="6097">
                  <c:v>241</c:v>
                </c:pt>
                <c:pt idx="6098">
                  <c:v>239.99999999999901</c:v>
                </c:pt>
                <c:pt idx="6099">
                  <c:v>239</c:v>
                </c:pt>
                <c:pt idx="6100">
                  <c:v>239</c:v>
                </c:pt>
                <c:pt idx="6101">
                  <c:v>238</c:v>
                </c:pt>
                <c:pt idx="6102">
                  <c:v>236.99999999999901</c:v>
                </c:pt>
                <c:pt idx="6103">
                  <c:v>236.99999999999901</c:v>
                </c:pt>
                <c:pt idx="6104">
                  <c:v>236</c:v>
                </c:pt>
                <c:pt idx="6105">
                  <c:v>236</c:v>
                </c:pt>
                <c:pt idx="6106">
                  <c:v>236</c:v>
                </c:pt>
                <c:pt idx="6107">
                  <c:v>236</c:v>
                </c:pt>
                <c:pt idx="6108">
                  <c:v>236</c:v>
                </c:pt>
                <c:pt idx="6109">
                  <c:v>236</c:v>
                </c:pt>
                <c:pt idx="6110">
                  <c:v>236</c:v>
                </c:pt>
                <c:pt idx="6111">
                  <c:v>236</c:v>
                </c:pt>
                <c:pt idx="6112">
                  <c:v>236</c:v>
                </c:pt>
                <c:pt idx="6113">
                  <c:v>236</c:v>
                </c:pt>
                <c:pt idx="6114">
                  <c:v>236</c:v>
                </c:pt>
                <c:pt idx="6115">
                  <c:v>236</c:v>
                </c:pt>
                <c:pt idx="6116">
                  <c:v>236</c:v>
                </c:pt>
                <c:pt idx="6117">
                  <c:v>236</c:v>
                </c:pt>
                <c:pt idx="6118">
                  <c:v>236</c:v>
                </c:pt>
                <c:pt idx="6119">
                  <c:v>236</c:v>
                </c:pt>
                <c:pt idx="6120">
                  <c:v>234.99999999999901</c:v>
                </c:pt>
                <c:pt idx="6121">
                  <c:v>234.99999999999901</c:v>
                </c:pt>
                <c:pt idx="6122">
                  <c:v>234.99999999999901</c:v>
                </c:pt>
                <c:pt idx="6123">
                  <c:v>234.99999999999901</c:v>
                </c:pt>
                <c:pt idx="6124">
                  <c:v>234.99999999999901</c:v>
                </c:pt>
                <c:pt idx="6125">
                  <c:v>234.99999999999901</c:v>
                </c:pt>
                <c:pt idx="6126">
                  <c:v>234.99999999999901</c:v>
                </c:pt>
                <c:pt idx="6127">
                  <c:v>234.99999999999901</c:v>
                </c:pt>
                <c:pt idx="6128">
                  <c:v>234.99999999999901</c:v>
                </c:pt>
                <c:pt idx="6129">
                  <c:v>234.99999999999901</c:v>
                </c:pt>
                <c:pt idx="6130">
                  <c:v>234.99999999999901</c:v>
                </c:pt>
                <c:pt idx="6131">
                  <c:v>233.99999999999901</c:v>
                </c:pt>
                <c:pt idx="6132">
                  <c:v>233</c:v>
                </c:pt>
                <c:pt idx="6133">
                  <c:v>231.99999999999901</c:v>
                </c:pt>
                <c:pt idx="6134">
                  <c:v>230</c:v>
                </c:pt>
                <c:pt idx="6135">
                  <c:v>228.99999999999901</c:v>
                </c:pt>
                <c:pt idx="6136">
                  <c:v>228.99999999999901</c:v>
                </c:pt>
                <c:pt idx="6137">
                  <c:v>227.99999999999901</c:v>
                </c:pt>
                <c:pt idx="6138">
                  <c:v>227.99999999999901</c:v>
                </c:pt>
                <c:pt idx="6139">
                  <c:v>227</c:v>
                </c:pt>
                <c:pt idx="6140">
                  <c:v>225.99999999999901</c:v>
                </c:pt>
                <c:pt idx="6141">
                  <c:v>225.99999999999901</c:v>
                </c:pt>
                <c:pt idx="6142">
                  <c:v>225</c:v>
                </c:pt>
                <c:pt idx="6143">
                  <c:v>225</c:v>
                </c:pt>
                <c:pt idx="6144">
                  <c:v>223.99999999999901</c:v>
                </c:pt>
                <c:pt idx="6145">
                  <c:v>222.99999999999901</c:v>
                </c:pt>
                <c:pt idx="6146">
                  <c:v>222.99999999999901</c:v>
                </c:pt>
                <c:pt idx="6147">
                  <c:v>223.99999999999901</c:v>
                </c:pt>
                <c:pt idx="6148">
                  <c:v>223.99999999999901</c:v>
                </c:pt>
                <c:pt idx="6149">
                  <c:v>225</c:v>
                </c:pt>
                <c:pt idx="6150">
                  <c:v>225</c:v>
                </c:pt>
                <c:pt idx="6151">
                  <c:v>225.99999999999901</c:v>
                </c:pt>
                <c:pt idx="6152">
                  <c:v>225.99999999999901</c:v>
                </c:pt>
                <c:pt idx="6153">
                  <c:v>227</c:v>
                </c:pt>
                <c:pt idx="6154">
                  <c:v>227</c:v>
                </c:pt>
                <c:pt idx="6155">
                  <c:v>227</c:v>
                </c:pt>
                <c:pt idx="6156">
                  <c:v>225.99999999999901</c:v>
                </c:pt>
                <c:pt idx="6157">
                  <c:v>225.99999999999901</c:v>
                </c:pt>
                <c:pt idx="6158">
                  <c:v>225</c:v>
                </c:pt>
                <c:pt idx="6159">
                  <c:v>225</c:v>
                </c:pt>
                <c:pt idx="6160">
                  <c:v>225</c:v>
                </c:pt>
                <c:pt idx="6161">
                  <c:v>223.99999999999901</c:v>
                </c:pt>
                <c:pt idx="6162">
                  <c:v>223.99999999999901</c:v>
                </c:pt>
                <c:pt idx="6163">
                  <c:v>222.99999999999901</c:v>
                </c:pt>
                <c:pt idx="6164">
                  <c:v>223.99999999999901</c:v>
                </c:pt>
                <c:pt idx="6165">
                  <c:v>223.99999999999901</c:v>
                </c:pt>
                <c:pt idx="6166">
                  <c:v>225</c:v>
                </c:pt>
                <c:pt idx="6167">
                  <c:v>225</c:v>
                </c:pt>
                <c:pt idx="6168">
                  <c:v>225.99999999999901</c:v>
                </c:pt>
                <c:pt idx="6169">
                  <c:v>227</c:v>
                </c:pt>
                <c:pt idx="6170">
                  <c:v>227</c:v>
                </c:pt>
                <c:pt idx="6171">
                  <c:v>227.99999999999901</c:v>
                </c:pt>
                <c:pt idx="6172">
                  <c:v>227.99999999999901</c:v>
                </c:pt>
                <c:pt idx="6173">
                  <c:v>228.99999999999901</c:v>
                </c:pt>
                <c:pt idx="6174">
                  <c:v>228.99999999999901</c:v>
                </c:pt>
                <c:pt idx="6175">
                  <c:v>230</c:v>
                </c:pt>
                <c:pt idx="6176">
                  <c:v>230.99999999999901</c:v>
                </c:pt>
                <c:pt idx="6177">
                  <c:v>230.99999999999901</c:v>
                </c:pt>
                <c:pt idx="6178">
                  <c:v>231.99999999999901</c:v>
                </c:pt>
                <c:pt idx="6179">
                  <c:v>231.99999999999901</c:v>
                </c:pt>
                <c:pt idx="6180">
                  <c:v>233</c:v>
                </c:pt>
                <c:pt idx="6181">
                  <c:v>233</c:v>
                </c:pt>
                <c:pt idx="6182">
                  <c:v>233.99999999999901</c:v>
                </c:pt>
                <c:pt idx="6183">
                  <c:v>233.99999999999901</c:v>
                </c:pt>
                <c:pt idx="6184">
                  <c:v>234.99999999999901</c:v>
                </c:pt>
                <c:pt idx="6185">
                  <c:v>234.99999999999901</c:v>
                </c:pt>
                <c:pt idx="6186">
                  <c:v>236</c:v>
                </c:pt>
                <c:pt idx="6187">
                  <c:v>236</c:v>
                </c:pt>
                <c:pt idx="6188">
                  <c:v>236.99999999999901</c:v>
                </c:pt>
                <c:pt idx="6189">
                  <c:v>236.99999999999901</c:v>
                </c:pt>
                <c:pt idx="6190">
                  <c:v>238</c:v>
                </c:pt>
                <c:pt idx="6191">
                  <c:v>238</c:v>
                </c:pt>
                <c:pt idx="6192">
                  <c:v>239</c:v>
                </c:pt>
                <c:pt idx="6193">
                  <c:v>239</c:v>
                </c:pt>
                <c:pt idx="6194">
                  <c:v>239.99999999999901</c:v>
                </c:pt>
                <c:pt idx="6195">
                  <c:v>239.99999999999901</c:v>
                </c:pt>
                <c:pt idx="6196">
                  <c:v>241</c:v>
                </c:pt>
                <c:pt idx="6197">
                  <c:v>241</c:v>
                </c:pt>
                <c:pt idx="6198">
                  <c:v>241.99999999999901</c:v>
                </c:pt>
                <c:pt idx="6199">
                  <c:v>241.99999999999901</c:v>
                </c:pt>
                <c:pt idx="6200">
                  <c:v>242.99999999999901</c:v>
                </c:pt>
                <c:pt idx="6201">
                  <c:v>244</c:v>
                </c:pt>
                <c:pt idx="6202">
                  <c:v>244</c:v>
                </c:pt>
                <c:pt idx="6203">
                  <c:v>244.99999999999901</c:v>
                </c:pt>
                <c:pt idx="6204">
                  <c:v>244.99999999999901</c:v>
                </c:pt>
                <c:pt idx="6205">
                  <c:v>245.99999999999901</c:v>
                </c:pt>
                <c:pt idx="6206">
                  <c:v>245.99999999999901</c:v>
                </c:pt>
                <c:pt idx="6207">
                  <c:v>247</c:v>
                </c:pt>
                <c:pt idx="6208">
                  <c:v>247</c:v>
                </c:pt>
                <c:pt idx="6209">
                  <c:v>247.99999999999901</c:v>
                </c:pt>
                <c:pt idx="6210">
                  <c:v>247.99999999999901</c:v>
                </c:pt>
                <c:pt idx="6211">
                  <c:v>248.99999999999901</c:v>
                </c:pt>
                <c:pt idx="6212">
                  <c:v>248.99999999999901</c:v>
                </c:pt>
                <c:pt idx="6213">
                  <c:v>250</c:v>
                </c:pt>
                <c:pt idx="6214">
                  <c:v>250</c:v>
                </c:pt>
                <c:pt idx="6215">
                  <c:v>250.99999999999901</c:v>
                </c:pt>
                <c:pt idx="6216">
                  <c:v>250.99999999999901</c:v>
                </c:pt>
                <c:pt idx="6217">
                  <c:v>252</c:v>
                </c:pt>
                <c:pt idx="6218">
                  <c:v>252</c:v>
                </c:pt>
                <c:pt idx="6219">
                  <c:v>252.99999999999901</c:v>
                </c:pt>
                <c:pt idx="6220">
                  <c:v>252.99999999999901</c:v>
                </c:pt>
                <c:pt idx="6221">
                  <c:v>253.99999999999901</c:v>
                </c:pt>
                <c:pt idx="6222">
                  <c:v>253.99999999999901</c:v>
                </c:pt>
                <c:pt idx="6223">
                  <c:v>255</c:v>
                </c:pt>
                <c:pt idx="6224">
                  <c:v>255.99999999999901</c:v>
                </c:pt>
                <c:pt idx="6225">
                  <c:v>256.99999999999898</c:v>
                </c:pt>
                <c:pt idx="6226">
                  <c:v>256.99999999999898</c:v>
                </c:pt>
                <c:pt idx="6227">
                  <c:v>258</c:v>
                </c:pt>
                <c:pt idx="6228">
                  <c:v>258.99999999999898</c:v>
                </c:pt>
                <c:pt idx="6229">
                  <c:v>258.99999999999898</c:v>
                </c:pt>
                <c:pt idx="6230">
                  <c:v>261</c:v>
                </c:pt>
                <c:pt idx="6231">
                  <c:v>261</c:v>
                </c:pt>
                <c:pt idx="6232">
                  <c:v>261</c:v>
                </c:pt>
                <c:pt idx="6233">
                  <c:v>261</c:v>
                </c:pt>
                <c:pt idx="6234">
                  <c:v>261</c:v>
                </c:pt>
                <c:pt idx="6235">
                  <c:v>261</c:v>
                </c:pt>
                <c:pt idx="6236">
                  <c:v>261</c:v>
                </c:pt>
                <c:pt idx="6237">
                  <c:v>261</c:v>
                </c:pt>
                <c:pt idx="6238">
                  <c:v>261.99999999999898</c:v>
                </c:pt>
                <c:pt idx="6239">
                  <c:v>261.99999999999898</c:v>
                </c:pt>
                <c:pt idx="6240">
                  <c:v>263</c:v>
                </c:pt>
                <c:pt idx="6241">
                  <c:v>263</c:v>
                </c:pt>
                <c:pt idx="6242">
                  <c:v>264</c:v>
                </c:pt>
                <c:pt idx="6243">
                  <c:v>264.99999999999898</c:v>
                </c:pt>
                <c:pt idx="6244">
                  <c:v>266</c:v>
                </c:pt>
                <c:pt idx="6245">
                  <c:v>266.99999999999898</c:v>
                </c:pt>
                <c:pt idx="6246">
                  <c:v>269</c:v>
                </c:pt>
                <c:pt idx="6247">
                  <c:v>269.99999999999898</c:v>
                </c:pt>
                <c:pt idx="6248">
                  <c:v>270.99999999999898</c:v>
                </c:pt>
                <c:pt idx="6249">
                  <c:v>270.99999999999898</c:v>
                </c:pt>
                <c:pt idx="6250">
                  <c:v>272.99999999999898</c:v>
                </c:pt>
                <c:pt idx="6251">
                  <c:v>272.99999999999898</c:v>
                </c:pt>
                <c:pt idx="6252">
                  <c:v>273.99999999999898</c:v>
                </c:pt>
                <c:pt idx="6253">
                  <c:v>273.99999999999898</c:v>
                </c:pt>
                <c:pt idx="6254">
                  <c:v>275.99999999999898</c:v>
                </c:pt>
                <c:pt idx="6255">
                  <c:v>277</c:v>
                </c:pt>
                <c:pt idx="6256">
                  <c:v>277</c:v>
                </c:pt>
                <c:pt idx="6257">
                  <c:v>277</c:v>
                </c:pt>
                <c:pt idx="6258">
                  <c:v>277.99999999999898</c:v>
                </c:pt>
                <c:pt idx="6259">
                  <c:v>277.99999999999898</c:v>
                </c:pt>
                <c:pt idx="6260">
                  <c:v>277.99999999999898</c:v>
                </c:pt>
                <c:pt idx="6261">
                  <c:v>277.99999999999898</c:v>
                </c:pt>
                <c:pt idx="6262">
                  <c:v>278.99999999999898</c:v>
                </c:pt>
                <c:pt idx="6263">
                  <c:v>278.99999999999898</c:v>
                </c:pt>
                <c:pt idx="6264">
                  <c:v>278.99999999999898</c:v>
                </c:pt>
                <c:pt idx="6265">
                  <c:v>280.99999999999898</c:v>
                </c:pt>
                <c:pt idx="6266">
                  <c:v>280.99999999999898</c:v>
                </c:pt>
                <c:pt idx="6267">
                  <c:v>280.99999999999898</c:v>
                </c:pt>
                <c:pt idx="6268">
                  <c:v>281.99999999999898</c:v>
                </c:pt>
                <c:pt idx="6269">
                  <c:v>283</c:v>
                </c:pt>
                <c:pt idx="6270">
                  <c:v>283</c:v>
                </c:pt>
                <c:pt idx="6271">
                  <c:v>283.99999999999898</c:v>
                </c:pt>
                <c:pt idx="6272">
                  <c:v>286</c:v>
                </c:pt>
                <c:pt idx="6273">
                  <c:v>286</c:v>
                </c:pt>
                <c:pt idx="6274">
                  <c:v>286.99999999999898</c:v>
                </c:pt>
                <c:pt idx="6275">
                  <c:v>286.99999999999898</c:v>
                </c:pt>
                <c:pt idx="6276">
                  <c:v>286.99999999999898</c:v>
                </c:pt>
                <c:pt idx="6277">
                  <c:v>288</c:v>
                </c:pt>
                <c:pt idx="6278">
                  <c:v>288</c:v>
                </c:pt>
                <c:pt idx="6279">
                  <c:v>289</c:v>
                </c:pt>
                <c:pt idx="6280">
                  <c:v>291</c:v>
                </c:pt>
                <c:pt idx="6281">
                  <c:v>291</c:v>
                </c:pt>
                <c:pt idx="6282">
                  <c:v>291.99999999999898</c:v>
                </c:pt>
                <c:pt idx="6283">
                  <c:v>291.99999999999898</c:v>
                </c:pt>
                <c:pt idx="6284">
                  <c:v>291.99999999999898</c:v>
                </c:pt>
                <c:pt idx="6285">
                  <c:v>291.99999999999898</c:v>
                </c:pt>
                <c:pt idx="6286">
                  <c:v>292.99999999999898</c:v>
                </c:pt>
                <c:pt idx="6287">
                  <c:v>292.99999999999898</c:v>
                </c:pt>
                <c:pt idx="6288">
                  <c:v>292.99999999999898</c:v>
                </c:pt>
                <c:pt idx="6289">
                  <c:v>292.99999999999898</c:v>
                </c:pt>
                <c:pt idx="6290">
                  <c:v>294.99999999999898</c:v>
                </c:pt>
                <c:pt idx="6291">
                  <c:v>294.99999999999898</c:v>
                </c:pt>
                <c:pt idx="6292">
                  <c:v>294.99999999999898</c:v>
                </c:pt>
                <c:pt idx="6293">
                  <c:v>294.99999999999898</c:v>
                </c:pt>
                <c:pt idx="6294">
                  <c:v>294.99999999999898</c:v>
                </c:pt>
                <c:pt idx="6295">
                  <c:v>294.99999999999898</c:v>
                </c:pt>
                <c:pt idx="6296">
                  <c:v>294.99999999999898</c:v>
                </c:pt>
                <c:pt idx="6297">
                  <c:v>295.99999999999898</c:v>
                </c:pt>
                <c:pt idx="6298">
                  <c:v>297</c:v>
                </c:pt>
                <c:pt idx="6299">
                  <c:v>297</c:v>
                </c:pt>
                <c:pt idx="6300">
                  <c:v>297</c:v>
                </c:pt>
                <c:pt idx="6301">
                  <c:v>297</c:v>
                </c:pt>
                <c:pt idx="6302">
                  <c:v>297</c:v>
                </c:pt>
                <c:pt idx="6303">
                  <c:v>297</c:v>
                </c:pt>
                <c:pt idx="6304">
                  <c:v>297</c:v>
                </c:pt>
                <c:pt idx="6305">
                  <c:v>297</c:v>
                </c:pt>
                <c:pt idx="6306">
                  <c:v>297</c:v>
                </c:pt>
                <c:pt idx="6307">
                  <c:v>297</c:v>
                </c:pt>
                <c:pt idx="6308">
                  <c:v>297</c:v>
                </c:pt>
                <c:pt idx="6309">
                  <c:v>297</c:v>
                </c:pt>
                <c:pt idx="6310">
                  <c:v>297</c:v>
                </c:pt>
                <c:pt idx="6311">
                  <c:v>297</c:v>
                </c:pt>
                <c:pt idx="6312">
                  <c:v>297</c:v>
                </c:pt>
                <c:pt idx="6313">
                  <c:v>297</c:v>
                </c:pt>
                <c:pt idx="6314">
                  <c:v>297</c:v>
                </c:pt>
                <c:pt idx="6315">
                  <c:v>297</c:v>
                </c:pt>
                <c:pt idx="6316">
                  <c:v>297</c:v>
                </c:pt>
                <c:pt idx="6317">
                  <c:v>297</c:v>
                </c:pt>
                <c:pt idx="6318">
                  <c:v>297</c:v>
                </c:pt>
                <c:pt idx="6319">
                  <c:v>297</c:v>
                </c:pt>
                <c:pt idx="6320">
                  <c:v>297</c:v>
                </c:pt>
                <c:pt idx="6321">
                  <c:v>297</c:v>
                </c:pt>
                <c:pt idx="6322">
                  <c:v>297</c:v>
                </c:pt>
                <c:pt idx="6323">
                  <c:v>297</c:v>
                </c:pt>
                <c:pt idx="6324">
                  <c:v>297</c:v>
                </c:pt>
                <c:pt idx="6325">
                  <c:v>297</c:v>
                </c:pt>
                <c:pt idx="6326">
                  <c:v>297</c:v>
                </c:pt>
                <c:pt idx="6327">
                  <c:v>297</c:v>
                </c:pt>
                <c:pt idx="6328">
                  <c:v>297</c:v>
                </c:pt>
                <c:pt idx="6329">
                  <c:v>292.99999999999898</c:v>
                </c:pt>
                <c:pt idx="6330">
                  <c:v>291.99999999999898</c:v>
                </c:pt>
                <c:pt idx="6331">
                  <c:v>291.99999999999898</c:v>
                </c:pt>
                <c:pt idx="6332">
                  <c:v>291.99999999999898</c:v>
                </c:pt>
                <c:pt idx="6333">
                  <c:v>291.99999999999898</c:v>
                </c:pt>
                <c:pt idx="6334">
                  <c:v>291.99999999999898</c:v>
                </c:pt>
                <c:pt idx="6335">
                  <c:v>291.99999999999898</c:v>
                </c:pt>
                <c:pt idx="6336">
                  <c:v>291.99999999999898</c:v>
                </c:pt>
                <c:pt idx="6337">
                  <c:v>291.99999999999898</c:v>
                </c:pt>
                <c:pt idx="6338">
                  <c:v>291</c:v>
                </c:pt>
                <c:pt idx="6339">
                  <c:v>291</c:v>
                </c:pt>
                <c:pt idx="6340">
                  <c:v>291</c:v>
                </c:pt>
                <c:pt idx="6341">
                  <c:v>291</c:v>
                </c:pt>
                <c:pt idx="6342">
                  <c:v>291</c:v>
                </c:pt>
                <c:pt idx="6343">
                  <c:v>291</c:v>
                </c:pt>
                <c:pt idx="6344">
                  <c:v>291</c:v>
                </c:pt>
                <c:pt idx="6345">
                  <c:v>291.99999999999898</c:v>
                </c:pt>
                <c:pt idx="6346">
                  <c:v>291.99999999999898</c:v>
                </c:pt>
                <c:pt idx="6347">
                  <c:v>291.99999999999898</c:v>
                </c:pt>
                <c:pt idx="6348">
                  <c:v>291.99999999999898</c:v>
                </c:pt>
                <c:pt idx="6349">
                  <c:v>291.99999999999898</c:v>
                </c:pt>
                <c:pt idx="6350">
                  <c:v>291.99999999999898</c:v>
                </c:pt>
                <c:pt idx="6351">
                  <c:v>291.99999999999898</c:v>
                </c:pt>
                <c:pt idx="6352">
                  <c:v>291.99999999999898</c:v>
                </c:pt>
                <c:pt idx="6353">
                  <c:v>291.99999999999898</c:v>
                </c:pt>
                <c:pt idx="6354">
                  <c:v>291.99999999999898</c:v>
                </c:pt>
                <c:pt idx="6355">
                  <c:v>291.99999999999898</c:v>
                </c:pt>
                <c:pt idx="6356">
                  <c:v>291.99999999999898</c:v>
                </c:pt>
                <c:pt idx="6357">
                  <c:v>291.99999999999898</c:v>
                </c:pt>
                <c:pt idx="6358">
                  <c:v>291.99999999999898</c:v>
                </c:pt>
                <c:pt idx="6359">
                  <c:v>291.99999999999898</c:v>
                </c:pt>
                <c:pt idx="6360">
                  <c:v>291.99999999999898</c:v>
                </c:pt>
                <c:pt idx="6361">
                  <c:v>291.99999999999898</c:v>
                </c:pt>
                <c:pt idx="6362">
                  <c:v>291.99999999999898</c:v>
                </c:pt>
                <c:pt idx="6363">
                  <c:v>291.99999999999898</c:v>
                </c:pt>
                <c:pt idx="6364">
                  <c:v>291.99999999999898</c:v>
                </c:pt>
                <c:pt idx="6365">
                  <c:v>291.99999999999898</c:v>
                </c:pt>
                <c:pt idx="6366">
                  <c:v>291.99999999999898</c:v>
                </c:pt>
                <c:pt idx="6367">
                  <c:v>291</c:v>
                </c:pt>
                <c:pt idx="6368">
                  <c:v>291</c:v>
                </c:pt>
                <c:pt idx="6369">
                  <c:v>291</c:v>
                </c:pt>
                <c:pt idx="6370">
                  <c:v>291</c:v>
                </c:pt>
                <c:pt idx="6371">
                  <c:v>291</c:v>
                </c:pt>
                <c:pt idx="6372">
                  <c:v>291</c:v>
                </c:pt>
                <c:pt idx="6373">
                  <c:v>291</c:v>
                </c:pt>
                <c:pt idx="6374">
                  <c:v>291</c:v>
                </c:pt>
                <c:pt idx="6375">
                  <c:v>291</c:v>
                </c:pt>
                <c:pt idx="6376">
                  <c:v>291</c:v>
                </c:pt>
                <c:pt idx="6377">
                  <c:v>291</c:v>
                </c:pt>
                <c:pt idx="6378">
                  <c:v>289.99999999999898</c:v>
                </c:pt>
                <c:pt idx="6379">
                  <c:v>289</c:v>
                </c:pt>
                <c:pt idx="6380">
                  <c:v>289</c:v>
                </c:pt>
                <c:pt idx="6381">
                  <c:v>289</c:v>
                </c:pt>
                <c:pt idx="6382">
                  <c:v>289</c:v>
                </c:pt>
                <c:pt idx="6383">
                  <c:v>289</c:v>
                </c:pt>
                <c:pt idx="6384">
                  <c:v>289</c:v>
                </c:pt>
                <c:pt idx="6385">
                  <c:v>289</c:v>
                </c:pt>
                <c:pt idx="6386">
                  <c:v>288</c:v>
                </c:pt>
                <c:pt idx="6387">
                  <c:v>288</c:v>
                </c:pt>
                <c:pt idx="6388">
                  <c:v>288</c:v>
                </c:pt>
                <c:pt idx="6389">
                  <c:v>286.99999999999898</c:v>
                </c:pt>
                <c:pt idx="6390">
                  <c:v>286.99999999999898</c:v>
                </c:pt>
                <c:pt idx="6391">
                  <c:v>286.99999999999898</c:v>
                </c:pt>
                <c:pt idx="6392">
                  <c:v>286</c:v>
                </c:pt>
                <c:pt idx="6393">
                  <c:v>286</c:v>
                </c:pt>
                <c:pt idx="6394">
                  <c:v>286</c:v>
                </c:pt>
                <c:pt idx="6395">
                  <c:v>286</c:v>
                </c:pt>
                <c:pt idx="6396">
                  <c:v>284.99999999999898</c:v>
                </c:pt>
                <c:pt idx="6397">
                  <c:v>284.99999999999898</c:v>
                </c:pt>
                <c:pt idx="6398">
                  <c:v>283.99999999999898</c:v>
                </c:pt>
                <c:pt idx="6399">
                  <c:v>283.99999999999898</c:v>
                </c:pt>
                <c:pt idx="6400">
                  <c:v>283.99999999999898</c:v>
                </c:pt>
                <c:pt idx="6401">
                  <c:v>283.99999999999898</c:v>
                </c:pt>
                <c:pt idx="6402">
                  <c:v>283.99999999999898</c:v>
                </c:pt>
                <c:pt idx="6403">
                  <c:v>283</c:v>
                </c:pt>
                <c:pt idx="6404">
                  <c:v>283</c:v>
                </c:pt>
                <c:pt idx="6405">
                  <c:v>283</c:v>
                </c:pt>
                <c:pt idx="6406">
                  <c:v>283</c:v>
                </c:pt>
                <c:pt idx="6407">
                  <c:v>283</c:v>
                </c:pt>
                <c:pt idx="6408">
                  <c:v>281.99999999999898</c:v>
                </c:pt>
                <c:pt idx="6409">
                  <c:v>281.99999999999898</c:v>
                </c:pt>
                <c:pt idx="6410">
                  <c:v>281.99999999999898</c:v>
                </c:pt>
                <c:pt idx="6411">
                  <c:v>278.99999999999898</c:v>
                </c:pt>
                <c:pt idx="6412">
                  <c:v>278.99999999999898</c:v>
                </c:pt>
                <c:pt idx="6413">
                  <c:v>277.99999999999898</c:v>
                </c:pt>
                <c:pt idx="6414">
                  <c:v>277</c:v>
                </c:pt>
                <c:pt idx="6415">
                  <c:v>277</c:v>
                </c:pt>
                <c:pt idx="6416">
                  <c:v>277</c:v>
                </c:pt>
                <c:pt idx="6417">
                  <c:v>277</c:v>
                </c:pt>
                <c:pt idx="6418">
                  <c:v>277</c:v>
                </c:pt>
                <c:pt idx="6419">
                  <c:v>277</c:v>
                </c:pt>
                <c:pt idx="6420">
                  <c:v>275.99999999999898</c:v>
                </c:pt>
                <c:pt idx="6421">
                  <c:v>275</c:v>
                </c:pt>
                <c:pt idx="6422">
                  <c:v>275</c:v>
                </c:pt>
                <c:pt idx="6423">
                  <c:v>273.99999999999898</c:v>
                </c:pt>
                <c:pt idx="6424">
                  <c:v>272.99999999999898</c:v>
                </c:pt>
                <c:pt idx="6425">
                  <c:v>270.99999999999898</c:v>
                </c:pt>
                <c:pt idx="6426">
                  <c:v>270.99999999999898</c:v>
                </c:pt>
                <c:pt idx="6427">
                  <c:v>270.99999999999898</c:v>
                </c:pt>
                <c:pt idx="6428">
                  <c:v>269.99999999999898</c:v>
                </c:pt>
                <c:pt idx="6429">
                  <c:v>269</c:v>
                </c:pt>
                <c:pt idx="6430">
                  <c:v>269</c:v>
                </c:pt>
                <c:pt idx="6431">
                  <c:v>269</c:v>
                </c:pt>
                <c:pt idx="6432">
                  <c:v>269</c:v>
                </c:pt>
                <c:pt idx="6433">
                  <c:v>269</c:v>
                </c:pt>
                <c:pt idx="6434">
                  <c:v>267.99999999999898</c:v>
                </c:pt>
                <c:pt idx="6435">
                  <c:v>266.99999999999898</c:v>
                </c:pt>
                <c:pt idx="6436">
                  <c:v>266.99999999999898</c:v>
                </c:pt>
                <c:pt idx="6437">
                  <c:v>266.99999999999898</c:v>
                </c:pt>
                <c:pt idx="6438">
                  <c:v>266.99999999999898</c:v>
                </c:pt>
                <c:pt idx="6439">
                  <c:v>266</c:v>
                </c:pt>
                <c:pt idx="6440">
                  <c:v>266</c:v>
                </c:pt>
                <c:pt idx="6441">
                  <c:v>266</c:v>
                </c:pt>
                <c:pt idx="6442">
                  <c:v>264.99999999999898</c:v>
                </c:pt>
                <c:pt idx="6443">
                  <c:v>264</c:v>
                </c:pt>
                <c:pt idx="6444">
                  <c:v>264</c:v>
                </c:pt>
                <c:pt idx="6445">
                  <c:v>263</c:v>
                </c:pt>
                <c:pt idx="6446">
                  <c:v>261.99999999999898</c:v>
                </c:pt>
                <c:pt idx="6447">
                  <c:v>261.99999999999898</c:v>
                </c:pt>
                <c:pt idx="6448">
                  <c:v>261.99999999999898</c:v>
                </c:pt>
                <c:pt idx="6449">
                  <c:v>261.99999999999898</c:v>
                </c:pt>
                <c:pt idx="6450">
                  <c:v>261.99999999999898</c:v>
                </c:pt>
                <c:pt idx="6451">
                  <c:v>261</c:v>
                </c:pt>
                <c:pt idx="6452">
                  <c:v>259.99999999999898</c:v>
                </c:pt>
                <c:pt idx="6453">
                  <c:v>259.99999999999898</c:v>
                </c:pt>
                <c:pt idx="6454">
                  <c:v>259.99999999999898</c:v>
                </c:pt>
                <c:pt idx="6455">
                  <c:v>258.99999999999898</c:v>
                </c:pt>
                <c:pt idx="6456">
                  <c:v>259.99999999999898</c:v>
                </c:pt>
                <c:pt idx="6457">
                  <c:v>255.99999999999901</c:v>
                </c:pt>
                <c:pt idx="6458">
                  <c:v>256.99999999999898</c:v>
                </c:pt>
                <c:pt idx="6459">
                  <c:v>256.99999999999898</c:v>
                </c:pt>
                <c:pt idx="6460">
                  <c:v>252</c:v>
                </c:pt>
                <c:pt idx="6461">
                  <c:v>250</c:v>
                </c:pt>
                <c:pt idx="6462">
                  <c:v>236.99999999999901</c:v>
                </c:pt>
                <c:pt idx="6463">
                  <c:v>236.99999999999901</c:v>
                </c:pt>
                <c:pt idx="6464">
                  <c:v>234.99999999999901</c:v>
                </c:pt>
                <c:pt idx="6465">
                  <c:v>230</c:v>
                </c:pt>
                <c:pt idx="6466">
                  <c:v>227</c:v>
                </c:pt>
                <c:pt idx="6467">
                  <c:v>222.99999999999901</c:v>
                </c:pt>
                <c:pt idx="6468">
                  <c:v>219.99999999999901</c:v>
                </c:pt>
                <c:pt idx="6469">
                  <c:v>214.99999999999901</c:v>
                </c:pt>
                <c:pt idx="6470">
                  <c:v>213</c:v>
                </c:pt>
                <c:pt idx="6471">
                  <c:v>211.99999999999901</c:v>
                </c:pt>
                <c:pt idx="6472">
                  <c:v>209.99999999999901</c:v>
                </c:pt>
                <c:pt idx="6473">
                  <c:v>209.99999999999901</c:v>
                </c:pt>
                <c:pt idx="6474">
                  <c:v>206.99999999999901</c:v>
                </c:pt>
                <c:pt idx="6475">
                  <c:v>206.99999999999901</c:v>
                </c:pt>
                <c:pt idx="6476">
                  <c:v>205.99999999999901</c:v>
                </c:pt>
                <c:pt idx="6477">
                  <c:v>203.99999999999901</c:v>
                </c:pt>
                <c:pt idx="6478">
                  <c:v>203.99999999999901</c:v>
                </c:pt>
                <c:pt idx="6479">
                  <c:v>202</c:v>
                </c:pt>
                <c:pt idx="6480">
                  <c:v>200.99999999999901</c:v>
                </c:pt>
                <c:pt idx="6481">
                  <c:v>200</c:v>
                </c:pt>
                <c:pt idx="6482">
                  <c:v>198.99999999999901</c:v>
                </c:pt>
                <c:pt idx="6483">
                  <c:v>198.99999999999901</c:v>
                </c:pt>
                <c:pt idx="6484">
                  <c:v>197.99999999999901</c:v>
                </c:pt>
                <c:pt idx="6485">
                  <c:v>197.99999999999901</c:v>
                </c:pt>
                <c:pt idx="6486">
                  <c:v>197.99999999999901</c:v>
                </c:pt>
                <c:pt idx="6487">
                  <c:v>197.99999999999901</c:v>
                </c:pt>
                <c:pt idx="6488">
                  <c:v>197.99999999999901</c:v>
                </c:pt>
                <c:pt idx="6489">
                  <c:v>197</c:v>
                </c:pt>
                <c:pt idx="6490">
                  <c:v>197</c:v>
                </c:pt>
                <c:pt idx="6491">
                  <c:v>197</c:v>
                </c:pt>
                <c:pt idx="6492">
                  <c:v>197.99999999999901</c:v>
                </c:pt>
                <c:pt idx="6493">
                  <c:v>197.99999999999901</c:v>
                </c:pt>
                <c:pt idx="6494">
                  <c:v>198.99999999999901</c:v>
                </c:pt>
                <c:pt idx="6495">
                  <c:v>198.99999999999901</c:v>
                </c:pt>
                <c:pt idx="6496">
                  <c:v>200</c:v>
                </c:pt>
                <c:pt idx="6497">
                  <c:v>200.99999999999901</c:v>
                </c:pt>
                <c:pt idx="6498">
                  <c:v>202</c:v>
                </c:pt>
                <c:pt idx="6499">
                  <c:v>202</c:v>
                </c:pt>
                <c:pt idx="6500">
                  <c:v>202</c:v>
                </c:pt>
                <c:pt idx="6501">
                  <c:v>202</c:v>
                </c:pt>
                <c:pt idx="6502">
                  <c:v>202.99999999999901</c:v>
                </c:pt>
                <c:pt idx="6503">
                  <c:v>202.99999999999901</c:v>
                </c:pt>
                <c:pt idx="6504">
                  <c:v>203.99999999999901</c:v>
                </c:pt>
                <c:pt idx="6505">
                  <c:v>205</c:v>
                </c:pt>
                <c:pt idx="6506">
                  <c:v>205</c:v>
                </c:pt>
                <c:pt idx="6507">
                  <c:v>205</c:v>
                </c:pt>
                <c:pt idx="6508">
                  <c:v>205</c:v>
                </c:pt>
                <c:pt idx="6509">
                  <c:v>205</c:v>
                </c:pt>
                <c:pt idx="6510">
                  <c:v>205</c:v>
                </c:pt>
                <c:pt idx="6511">
                  <c:v>205</c:v>
                </c:pt>
                <c:pt idx="6512">
                  <c:v>205</c:v>
                </c:pt>
                <c:pt idx="6513">
                  <c:v>205</c:v>
                </c:pt>
                <c:pt idx="6514">
                  <c:v>205</c:v>
                </c:pt>
                <c:pt idx="6515">
                  <c:v>205</c:v>
                </c:pt>
                <c:pt idx="6516">
                  <c:v>205</c:v>
                </c:pt>
                <c:pt idx="6517">
                  <c:v>205</c:v>
                </c:pt>
                <c:pt idx="6518">
                  <c:v>205.99999999999901</c:v>
                </c:pt>
                <c:pt idx="6519">
                  <c:v>205.99999999999901</c:v>
                </c:pt>
                <c:pt idx="6520">
                  <c:v>205.99999999999901</c:v>
                </c:pt>
                <c:pt idx="6521">
                  <c:v>205.99999999999901</c:v>
                </c:pt>
                <c:pt idx="6522">
                  <c:v>205.99999999999901</c:v>
                </c:pt>
                <c:pt idx="6523">
                  <c:v>205.99999999999901</c:v>
                </c:pt>
                <c:pt idx="6524">
                  <c:v>205.99999999999901</c:v>
                </c:pt>
                <c:pt idx="6525">
                  <c:v>205.99999999999901</c:v>
                </c:pt>
                <c:pt idx="6526">
                  <c:v>205.99999999999901</c:v>
                </c:pt>
                <c:pt idx="6527">
                  <c:v>205.99999999999901</c:v>
                </c:pt>
                <c:pt idx="6528">
                  <c:v>205.99999999999901</c:v>
                </c:pt>
                <c:pt idx="6529">
                  <c:v>205.99999999999901</c:v>
                </c:pt>
                <c:pt idx="6530">
                  <c:v>205.99999999999901</c:v>
                </c:pt>
                <c:pt idx="6531">
                  <c:v>205.99999999999901</c:v>
                </c:pt>
                <c:pt idx="6532">
                  <c:v>205.99999999999901</c:v>
                </c:pt>
                <c:pt idx="6533">
                  <c:v>206.99999999999901</c:v>
                </c:pt>
                <c:pt idx="6534">
                  <c:v>206.99999999999901</c:v>
                </c:pt>
                <c:pt idx="6535">
                  <c:v>208</c:v>
                </c:pt>
                <c:pt idx="6536">
                  <c:v>208.99999999999901</c:v>
                </c:pt>
                <c:pt idx="6537">
                  <c:v>209.99999999999901</c:v>
                </c:pt>
                <c:pt idx="6538">
                  <c:v>211.99999999999901</c:v>
                </c:pt>
                <c:pt idx="6539">
                  <c:v>211.99999999999901</c:v>
                </c:pt>
                <c:pt idx="6540">
                  <c:v>214</c:v>
                </c:pt>
                <c:pt idx="6541">
                  <c:v>214.99999999999901</c:v>
                </c:pt>
                <c:pt idx="6542">
                  <c:v>216</c:v>
                </c:pt>
                <c:pt idx="6543">
                  <c:v>216.99999999999901</c:v>
                </c:pt>
                <c:pt idx="6544">
                  <c:v>216.99999999999901</c:v>
                </c:pt>
                <c:pt idx="6545">
                  <c:v>217.99999999999901</c:v>
                </c:pt>
                <c:pt idx="6546">
                  <c:v>216</c:v>
                </c:pt>
                <c:pt idx="6547">
                  <c:v>216</c:v>
                </c:pt>
                <c:pt idx="6548">
                  <c:v>216</c:v>
                </c:pt>
                <c:pt idx="6549">
                  <c:v>213</c:v>
                </c:pt>
                <c:pt idx="6550">
                  <c:v>213</c:v>
                </c:pt>
                <c:pt idx="6551">
                  <c:v>213</c:v>
                </c:pt>
                <c:pt idx="6552">
                  <c:v>213</c:v>
                </c:pt>
                <c:pt idx="6553">
                  <c:v>214.99999999999901</c:v>
                </c:pt>
                <c:pt idx="6554">
                  <c:v>216</c:v>
                </c:pt>
                <c:pt idx="6555">
                  <c:v>216.99999999999901</c:v>
                </c:pt>
                <c:pt idx="6556">
                  <c:v>217.99999999999901</c:v>
                </c:pt>
                <c:pt idx="6557">
                  <c:v>219</c:v>
                </c:pt>
                <c:pt idx="6558">
                  <c:v>220.99999999999901</c:v>
                </c:pt>
                <c:pt idx="6559">
                  <c:v>222.99999999999901</c:v>
                </c:pt>
                <c:pt idx="6560">
                  <c:v>223.99999999999901</c:v>
                </c:pt>
                <c:pt idx="6561">
                  <c:v>225</c:v>
                </c:pt>
                <c:pt idx="6562">
                  <c:v>225.99999999999901</c:v>
                </c:pt>
                <c:pt idx="6563">
                  <c:v>227</c:v>
                </c:pt>
                <c:pt idx="6564">
                  <c:v>227.99999999999901</c:v>
                </c:pt>
                <c:pt idx="6565">
                  <c:v>228.99999999999901</c:v>
                </c:pt>
                <c:pt idx="6566">
                  <c:v>230.99999999999901</c:v>
                </c:pt>
                <c:pt idx="6567">
                  <c:v>231.99999999999901</c:v>
                </c:pt>
                <c:pt idx="6568">
                  <c:v>233.99999999999901</c:v>
                </c:pt>
                <c:pt idx="6569">
                  <c:v>236</c:v>
                </c:pt>
                <c:pt idx="6570">
                  <c:v>236.99999999999901</c:v>
                </c:pt>
                <c:pt idx="6571">
                  <c:v>238</c:v>
                </c:pt>
                <c:pt idx="6572">
                  <c:v>238</c:v>
                </c:pt>
                <c:pt idx="6573">
                  <c:v>238</c:v>
                </c:pt>
                <c:pt idx="6574">
                  <c:v>239</c:v>
                </c:pt>
                <c:pt idx="6575">
                  <c:v>239.99999999999901</c:v>
                </c:pt>
                <c:pt idx="6576">
                  <c:v>241</c:v>
                </c:pt>
                <c:pt idx="6577">
                  <c:v>242.99999999999901</c:v>
                </c:pt>
                <c:pt idx="6578">
                  <c:v>244</c:v>
                </c:pt>
                <c:pt idx="6579">
                  <c:v>244</c:v>
                </c:pt>
                <c:pt idx="6580">
                  <c:v>245.99999999999901</c:v>
                </c:pt>
                <c:pt idx="6581">
                  <c:v>247</c:v>
                </c:pt>
                <c:pt idx="6582">
                  <c:v>248.99999999999901</c:v>
                </c:pt>
                <c:pt idx="6583">
                  <c:v>250</c:v>
                </c:pt>
                <c:pt idx="6584">
                  <c:v>250</c:v>
                </c:pt>
                <c:pt idx="6585">
                  <c:v>250.99999999999901</c:v>
                </c:pt>
                <c:pt idx="6586">
                  <c:v>250.99999999999901</c:v>
                </c:pt>
                <c:pt idx="6587">
                  <c:v>252</c:v>
                </c:pt>
                <c:pt idx="6588">
                  <c:v>252</c:v>
                </c:pt>
                <c:pt idx="6589">
                  <c:v>255.99999999999901</c:v>
                </c:pt>
                <c:pt idx="6590">
                  <c:v>255.99999999999901</c:v>
                </c:pt>
                <c:pt idx="6591">
                  <c:v>255.99999999999901</c:v>
                </c:pt>
                <c:pt idx="6592">
                  <c:v>258</c:v>
                </c:pt>
                <c:pt idx="6593">
                  <c:v>258</c:v>
                </c:pt>
                <c:pt idx="6594">
                  <c:v>258.99999999999898</c:v>
                </c:pt>
                <c:pt idx="6595">
                  <c:v>261</c:v>
                </c:pt>
                <c:pt idx="6596">
                  <c:v>263</c:v>
                </c:pt>
                <c:pt idx="6597">
                  <c:v>263</c:v>
                </c:pt>
                <c:pt idx="6598">
                  <c:v>266.99999999999898</c:v>
                </c:pt>
                <c:pt idx="6599">
                  <c:v>266.99999999999898</c:v>
                </c:pt>
                <c:pt idx="6600">
                  <c:v>269</c:v>
                </c:pt>
                <c:pt idx="6601">
                  <c:v>269</c:v>
                </c:pt>
                <c:pt idx="6602">
                  <c:v>269.99999999999898</c:v>
                </c:pt>
                <c:pt idx="6603">
                  <c:v>272.99999999999898</c:v>
                </c:pt>
                <c:pt idx="6604">
                  <c:v>273.99999999999898</c:v>
                </c:pt>
                <c:pt idx="6605">
                  <c:v>273.99999999999898</c:v>
                </c:pt>
                <c:pt idx="6606">
                  <c:v>275</c:v>
                </c:pt>
                <c:pt idx="6607">
                  <c:v>275</c:v>
                </c:pt>
                <c:pt idx="6608">
                  <c:v>275.99999999999898</c:v>
                </c:pt>
                <c:pt idx="6609">
                  <c:v>275.99999999999898</c:v>
                </c:pt>
                <c:pt idx="6610">
                  <c:v>277</c:v>
                </c:pt>
                <c:pt idx="6611">
                  <c:v>277.99999999999898</c:v>
                </c:pt>
                <c:pt idx="6612">
                  <c:v>277.99999999999898</c:v>
                </c:pt>
                <c:pt idx="6613">
                  <c:v>277.99999999999898</c:v>
                </c:pt>
                <c:pt idx="6614">
                  <c:v>277.99999999999898</c:v>
                </c:pt>
                <c:pt idx="6615">
                  <c:v>289.99999999999898</c:v>
                </c:pt>
                <c:pt idx="6616">
                  <c:v>289.99999999999898</c:v>
                </c:pt>
                <c:pt idx="6617">
                  <c:v>289.99999999999898</c:v>
                </c:pt>
                <c:pt idx="6618">
                  <c:v>289.99999999999898</c:v>
                </c:pt>
                <c:pt idx="6619">
                  <c:v>291</c:v>
                </c:pt>
                <c:pt idx="6620">
                  <c:v>291</c:v>
                </c:pt>
                <c:pt idx="6621">
                  <c:v>291</c:v>
                </c:pt>
                <c:pt idx="6622">
                  <c:v>291</c:v>
                </c:pt>
                <c:pt idx="6623">
                  <c:v>291.99999999999898</c:v>
                </c:pt>
                <c:pt idx="6624">
                  <c:v>291.99999999999898</c:v>
                </c:pt>
                <c:pt idx="6625">
                  <c:v>291.99999999999898</c:v>
                </c:pt>
                <c:pt idx="6626">
                  <c:v>291.99999999999898</c:v>
                </c:pt>
                <c:pt idx="6627">
                  <c:v>291</c:v>
                </c:pt>
                <c:pt idx="6628">
                  <c:v>291</c:v>
                </c:pt>
                <c:pt idx="6629">
                  <c:v>291</c:v>
                </c:pt>
                <c:pt idx="6630">
                  <c:v>291</c:v>
                </c:pt>
                <c:pt idx="6631">
                  <c:v>291</c:v>
                </c:pt>
                <c:pt idx="6632">
                  <c:v>291</c:v>
                </c:pt>
                <c:pt idx="6633">
                  <c:v>291</c:v>
                </c:pt>
                <c:pt idx="6634">
                  <c:v>291</c:v>
                </c:pt>
                <c:pt idx="6635">
                  <c:v>291</c:v>
                </c:pt>
                <c:pt idx="6636">
                  <c:v>291</c:v>
                </c:pt>
                <c:pt idx="6637">
                  <c:v>291</c:v>
                </c:pt>
                <c:pt idx="6638">
                  <c:v>291</c:v>
                </c:pt>
                <c:pt idx="6639">
                  <c:v>291</c:v>
                </c:pt>
                <c:pt idx="6640">
                  <c:v>291</c:v>
                </c:pt>
                <c:pt idx="6641">
                  <c:v>291</c:v>
                </c:pt>
                <c:pt idx="6642">
                  <c:v>291.99999999999898</c:v>
                </c:pt>
                <c:pt idx="6643">
                  <c:v>291.99999999999898</c:v>
                </c:pt>
                <c:pt idx="6644">
                  <c:v>291.99999999999898</c:v>
                </c:pt>
                <c:pt idx="6645">
                  <c:v>291.99999999999898</c:v>
                </c:pt>
                <c:pt idx="6646">
                  <c:v>291.99999999999898</c:v>
                </c:pt>
                <c:pt idx="6647">
                  <c:v>291.99999999999898</c:v>
                </c:pt>
                <c:pt idx="6648">
                  <c:v>291.99999999999898</c:v>
                </c:pt>
                <c:pt idx="6649">
                  <c:v>291.99999999999898</c:v>
                </c:pt>
                <c:pt idx="6650">
                  <c:v>291.99999999999898</c:v>
                </c:pt>
                <c:pt idx="6651">
                  <c:v>291.99999999999898</c:v>
                </c:pt>
                <c:pt idx="6652">
                  <c:v>291.99999999999898</c:v>
                </c:pt>
                <c:pt idx="6653">
                  <c:v>291.99999999999898</c:v>
                </c:pt>
                <c:pt idx="6654">
                  <c:v>291.99999999999898</c:v>
                </c:pt>
                <c:pt idx="6655">
                  <c:v>291.99999999999898</c:v>
                </c:pt>
                <c:pt idx="6656">
                  <c:v>291.99999999999898</c:v>
                </c:pt>
                <c:pt idx="6657">
                  <c:v>291.99999999999898</c:v>
                </c:pt>
                <c:pt idx="6658">
                  <c:v>291.99999999999898</c:v>
                </c:pt>
                <c:pt idx="6659">
                  <c:v>291.99999999999898</c:v>
                </c:pt>
                <c:pt idx="6660">
                  <c:v>291.99999999999898</c:v>
                </c:pt>
                <c:pt idx="6661">
                  <c:v>291.99999999999898</c:v>
                </c:pt>
                <c:pt idx="6662">
                  <c:v>291.99999999999898</c:v>
                </c:pt>
                <c:pt idx="6663">
                  <c:v>291.99999999999898</c:v>
                </c:pt>
                <c:pt idx="6664">
                  <c:v>291.99999999999898</c:v>
                </c:pt>
                <c:pt idx="6665">
                  <c:v>291.99999999999898</c:v>
                </c:pt>
                <c:pt idx="6666">
                  <c:v>291.99999999999898</c:v>
                </c:pt>
                <c:pt idx="6667">
                  <c:v>291.99999999999898</c:v>
                </c:pt>
                <c:pt idx="6668">
                  <c:v>291.99999999999898</c:v>
                </c:pt>
                <c:pt idx="6669">
                  <c:v>291.99999999999898</c:v>
                </c:pt>
                <c:pt idx="6670">
                  <c:v>291.99999999999898</c:v>
                </c:pt>
                <c:pt idx="6671">
                  <c:v>291.99999999999898</c:v>
                </c:pt>
                <c:pt idx="6672">
                  <c:v>291.99999999999898</c:v>
                </c:pt>
                <c:pt idx="6673">
                  <c:v>291.99999999999898</c:v>
                </c:pt>
                <c:pt idx="6674">
                  <c:v>291.99999999999898</c:v>
                </c:pt>
                <c:pt idx="6675">
                  <c:v>291.99999999999898</c:v>
                </c:pt>
                <c:pt idx="6676">
                  <c:v>291.99999999999898</c:v>
                </c:pt>
                <c:pt idx="6677">
                  <c:v>291.99999999999898</c:v>
                </c:pt>
                <c:pt idx="6678">
                  <c:v>292.99999999999898</c:v>
                </c:pt>
                <c:pt idx="6679">
                  <c:v>292.99999999999898</c:v>
                </c:pt>
                <c:pt idx="6680">
                  <c:v>292.99999999999898</c:v>
                </c:pt>
                <c:pt idx="6681">
                  <c:v>292.99999999999898</c:v>
                </c:pt>
                <c:pt idx="6682">
                  <c:v>292.99999999999898</c:v>
                </c:pt>
                <c:pt idx="6683">
                  <c:v>292.99999999999898</c:v>
                </c:pt>
                <c:pt idx="6684">
                  <c:v>292.99999999999898</c:v>
                </c:pt>
                <c:pt idx="6685">
                  <c:v>292.99999999999898</c:v>
                </c:pt>
                <c:pt idx="6686">
                  <c:v>292.99999999999898</c:v>
                </c:pt>
                <c:pt idx="6687">
                  <c:v>292.99999999999898</c:v>
                </c:pt>
                <c:pt idx="6688">
                  <c:v>292.99999999999898</c:v>
                </c:pt>
                <c:pt idx="6689">
                  <c:v>292.99999999999898</c:v>
                </c:pt>
                <c:pt idx="6690">
                  <c:v>292.99999999999898</c:v>
                </c:pt>
                <c:pt idx="6691">
                  <c:v>292.99999999999898</c:v>
                </c:pt>
                <c:pt idx="6692">
                  <c:v>292.99999999999898</c:v>
                </c:pt>
                <c:pt idx="6693">
                  <c:v>292.99999999999898</c:v>
                </c:pt>
                <c:pt idx="6694">
                  <c:v>292.99999999999898</c:v>
                </c:pt>
                <c:pt idx="6695">
                  <c:v>292.99999999999898</c:v>
                </c:pt>
                <c:pt idx="6696">
                  <c:v>292.99999999999898</c:v>
                </c:pt>
                <c:pt idx="6697">
                  <c:v>292.99999999999898</c:v>
                </c:pt>
                <c:pt idx="6698">
                  <c:v>292.99999999999898</c:v>
                </c:pt>
                <c:pt idx="6699">
                  <c:v>292.99999999999898</c:v>
                </c:pt>
                <c:pt idx="6700">
                  <c:v>292.99999999999898</c:v>
                </c:pt>
                <c:pt idx="6701">
                  <c:v>292.99999999999898</c:v>
                </c:pt>
                <c:pt idx="6702">
                  <c:v>292.99999999999898</c:v>
                </c:pt>
                <c:pt idx="6703">
                  <c:v>292.99999999999898</c:v>
                </c:pt>
                <c:pt idx="6704">
                  <c:v>292.99999999999898</c:v>
                </c:pt>
                <c:pt idx="6705">
                  <c:v>292.99999999999898</c:v>
                </c:pt>
                <c:pt idx="6706">
                  <c:v>292.99999999999898</c:v>
                </c:pt>
                <c:pt idx="6707">
                  <c:v>292.99999999999898</c:v>
                </c:pt>
                <c:pt idx="6708">
                  <c:v>292.99999999999898</c:v>
                </c:pt>
                <c:pt idx="6709">
                  <c:v>292.99999999999898</c:v>
                </c:pt>
                <c:pt idx="6710">
                  <c:v>294</c:v>
                </c:pt>
                <c:pt idx="6711">
                  <c:v>295.99999999999898</c:v>
                </c:pt>
                <c:pt idx="6712">
                  <c:v>295.99999999999898</c:v>
                </c:pt>
                <c:pt idx="6713">
                  <c:v>295.99999999999898</c:v>
                </c:pt>
                <c:pt idx="6714">
                  <c:v>295.99999999999898</c:v>
                </c:pt>
                <c:pt idx="6715">
                  <c:v>295.99999999999898</c:v>
                </c:pt>
                <c:pt idx="6716">
                  <c:v>295.99999999999898</c:v>
                </c:pt>
                <c:pt idx="6717">
                  <c:v>295.99999999999898</c:v>
                </c:pt>
                <c:pt idx="6718">
                  <c:v>295.99999999999898</c:v>
                </c:pt>
                <c:pt idx="6719">
                  <c:v>295.99999999999898</c:v>
                </c:pt>
                <c:pt idx="6720">
                  <c:v>295.99999999999898</c:v>
                </c:pt>
                <c:pt idx="6721">
                  <c:v>295.99999999999898</c:v>
                </c:pt>
                <c:pt idx="6722">
                  <c:v>295.99999999999898</c:v>
                </c:pt>
                <c:pt idx="6723">
                  <c:v>295.99999999999898</c:v>
                </c:pt>
                <c:pt idx="6724">
                  <c:v>295.99999999999898</c:v>
                </c:pt>
                <c:pt idx="6725">
                  <c:v>295.99999999999898</c:v>
                </c:pt>
                <c:pt idx="6726">
                  <c:v>295.99999999999898</c:v>
                </c:pt>
                <c:pt idx="6727">
                  <c:v>295.99999999999898</c:v>
                </c:pt>
                <c:pt idx="6728">
                  <c:v>295.99999999999898</c:v>
                </c:pt>
                <c:pt idx="6729">
                  <c:v>295.99999999999898</c:v>
                </c:pt>
                <c:pt idx="6730">
                  <c:v>295.99999999999898</c:v>
                </c:pt>
                <c:pt idx="6731">
                  <c:v>295.99999999999898</c:v>
                </c:pt>
                <c:pt idx="6732">
                  <c:v>295.99999999999898</c:v>
                </c:pt>
                <c:pt idx="6733">
                  <c:v>295.99999999999898</c:v>
                </c:pt>
                <c:pt idx="6734">
                  <c:v>295.99999999999898</c:v>
                </c:pt>
                <c:pt idx="6735">
                  <c:v>295.99999999999898</c:v>
                </c:pt>
                <c:pt idx="6736">
                  <c:v>295.99999999999898</c:v>
                </c:pt>
                <c:pt idx="6737">
                  <c:v>294.99999999999898</c:v>
                </c:pt>
                <c:pt idx="6738">
                  <c:v>294.99999999999898</c:v>
                </c:pt>
                <c:pt idx="6739">
                  <c:v>294.99999999999898</c:v>
                </c:pt>
                <c:pt idx="6740">
                  <c:v>294.99999999999898</c:v>
                </c:pt>
                <c:pt idx="6741">
                  <c:v>294</c:v>
                </c:pt>
                <c:pt idx="6742">
                  <c:v>294</c:v>
                </c:pt>
                <c:pt idx="6743">
                  <c:v>294</c:v>
                </c:pt>
                <c:pt idx="6744">
                  <c:v>294</c:v>
                </c:pt>
                <c:pt idx="6745">
                  <c:v>294</c:v>
                </c:pt>
                <c:pt idx="6746">
                  <c:v>294</c:v>
                </c:pt>
                <c:pt idx="6747">
                  <c:v>294</c:v>
                </c:pt>
                <c:pt idx="6748">
                  <c:v>294</c:v>
                </c:pt>
                <c:pt idx="6749">
                  <c:v>294</c:v>
                </c:pt>
                <c:pt idx="6750">
                  <c:v>294</c:v>
                </c:pt>
                <c:pt idx="6751">
                  <c:v>294</c:v>
                </c:pt>
                <c:pt idx="6752">
                  <c:v>294</c:v>
                </c:pt>
                <c:pt idx="6753">
                  <c:v>294</c:v>
                </c:pt>
                <c:pt idx="6754">
                  <c:v>294</c:v>
                </c:pt>
                <c:pt idx="6755">
                  <c:v>294</c:v>
                </c:pt>
                <c:pt idx="6756">
                  <c:v>292.99999999999898</c:v>
                </c:pt>
                <c:pt idx="6757">
                  <c:v>292.99999999999898</c:v>
                </c:pt>
                <c:pt idx="6758">
                  <c:v>292.99999999999898</c:v>
                </c:pt>
                <c:pt idx="6759">
                  <c:v>292.99999999999898</c:v>
                </c:pt>
                <c:pt idx="6760">
                  <c:v>292.99999999999898</c:v>
                </c:pt>
                <c:pt idx="6761">
                  <c:v>292.99999999999898</c:v>
                </c:pt>
                <c:pt idx="6762">
                  <c:v>292.99999999999898</c:v>
                </c:pt>
                <c:pt idx="6763">
                  <c:v>292.99999999999898</c:v>
                </c:pt>
                <c:pt idx="6764">
                  <c:v>292.99999999999898</c:v>
                </c:pt>
                <c:pt idx="6765">
                  <c:v>292.99999999999898</c:v>
                </c:pt>
                <c:pt idx="6766">
                  <c:v>292.99999999999898</c:v>
                </c:pt>
                <c:pt idx="6767">
                  <c:v>292.99999999999898</c:v>
                </c:pt>
                <c:pt idx="6768">
                  <c:v>292.99999999999898</c:v>
                </c:pt>
                <c:pt idx="6769">
                  <c:v>292.99999999999898</c:v>
                </c:pt>
                <c:pt idx="6770">
                  <c:v>292.99999999999898</c:v>
                </c:pt>
                <c:pt idx="6771">
                  <c:v>292.99999999999898</c:v>
                </c:pt>
                <c:pt idx="6772">
                  <c:v>292.99999999999898</c:v>
                </c:pt>
                <c:pt idx="6773">
                  <c:v>292.99999999999898</c:v>
                </c:pt>
                <c:pt idx="6774">
                  <c:v>292.99999999999898</c:v>
                </c:pt>
                <c:pt idx="6775">
                  <c:v>292.99999999999898</c:v>
                </c:pt>
                <c:pt idx="6776">
                  <c:v>292.99999999999898</c:v>
                </c:pt>
                <c:pt idx="6777">
                  <c:v>292.99999999999898</c:v>
                </c:pt>
                <c:pt idx="6778">
                  <c:v>292.99999999999898</c:v>
                </c:pt>
                <c:pt idx="6779">
                  <c:v>292.99999999999898</c:v>
                </c:pt>
                <c:pt idx="6780">
                  <c:v>292.99999999999898</c:v>
                </c:pt>
                <c:pt idx="6781">
                  <c:v>292.99999999999898</c:v>
                </c:pt>
                <c:pt idx="6782">
                  <c:v>292.99999999999898</c:v>
                </c:pt>
                <c:pt idx="6783">
                  <c:v>292.99999999999898</c:v>
                </c:pt>
                <c:pt idx="6784">
                  <c:v>292.99999999999898</c:v>
                </c:pt>
                <c:pt idx="6785">
                  <c:v>292.99999999999898</c:v>
                </c:pt>
                <c:pt idx="6786">
                  <c:v>292.99999999999898</c:v>
                </c:pt>
                <c:pt idx="6787">
                  <c:v>292.99999999999898</c:v>
                </c:pt>
                <c:pt idx="6788">
                  <c:v>292.99999999999898</c:v>
                </c:pt>
                <c:pt idx="6789">
                  <c:v>292.99999999999898</c:v>
                </c:pt>
                <c:pt idx="6790">
                  <c:v>292.99999999999898</c:v>
                </c:pt>
                <c:pt idx="6791">
                  <c:v>292.99999999999898</c:v>
                </c:pt>
                <c:pt idx="6792">
                  <c:v>292.99999999999898</c:v>
                </c:pt>
                <c:pt idx="6793">
                  <c:v>292.99999999999898</c:v>
                </c:pt>
                <c:pt idx="6794">
                  <c:v>292.99999999999898</c:v>
                </c:pt>
                <c:pt idx="6795">
                  <c:v>292.99999999999898</c:v>
                </c:pt>
                <c:pt idx="6796">
                  <c:v>292.99999999999898</c:v>
                </c:pt>
                <c:pt idx="6797">
                  <c:v>292.99999999999898</c:v>
                </c:pt>
                <c:pt idx="6798">
                  <c:v>292.99999999999898</c:v>
                </c:pt>
                <c:pt idx="6799">
                  <c:v>292.99999999999898</c:v>
                </c:pt>
                <c:pt idx="6800">
                  <c:v>292.99999999999898</c:v>
                </c:pt>
                <c:pt idx="6801">
                  <c:v>292.99999999999898</c:v>
                </c:pt>
                <c:pt idx="6802">
                  <c:v>292.99999999999898</c:v>
                </c:pt>
                <c:pt idx="6803">
                  <c:v>294</c:v>
                </c:pt>
                <c:pt idx="6804">
                  <c:v>294</c:v>
                </c:pt>
                <c:pt idx="6805">
                  <c:v>294</c:v>
                </c:pt>
                <c:pt idx="6806">
                  <c:v>294</c:v>
                </c:pt>
                <c:pt idx="6807">
                  <c:v>294</c:v>
                </c:pt>
                <c:pt idx="6808">
                  <c:v>294</c:v>
                </c:pt>
                <c:pt idx="6809">
                  <c:v>294</c:v>
                </c:pt>
                <c:pt idx="6810">
                  <c:v>294</c:v>
                </c:pt>
                <c:pt idx="6811">
                  <c:v>294</c:v>
                </c:pt>
                <c:pt idx="6812">
                  <c:v>294</c:v>
                </c:pt>
                <c:pt idx="6813">
                  <c:v>294</c:v>
                </c:pt>
                <c:pt idx="6814">
                  <c:v>295.99999999999898</c:v>
                </c:pt>
                <c:pt idx="6815">
                  <c:v>295.99999999999898</c:v>
                </c:pt>
                <c:pt idx="6816">
                  <c:v>295.99999999999898</c:v>
                </c:pt>
                <c:pt idx="6817">
                  <c:v>292.99999999999898</c:v>
                </c:pt>
                <c:pt idx="6818">
                  <c:v>289</c:v>
                </c:pt>
                <c:pt idx="6819">
                  <c:v>289</c:v>
                </c:pt>
                <c:pt idx="6820">
                  <c:v>289</c:v>
                </c:pt>
                <c:pt idx="6821">
                  <c:v>289</c:v>
                </c:pt>
                <c:pt idx="6822">
                  <c:v>289</c:v>
                </c:pt>
                <c:pt idx="6823">
                  <c:v>289</c:v>
                </c:pt>
                <c:pt idx="6824">
                  <c:v>289</c:v>
                </c:pt>
                <c:pt idx="6825">
                  <c:v>289</c:v>
                </c:pt>
                <c:pt idx="6826">
                  <c:v>289</c:v>
                </c:pt>
                <c:pt idx="6827">
                  <c:v>289</c:v>
                </c:pt>
                <c:pt idx="6828">
                  <c:v>286.99999999999898</c:v>
                </c:pt>
                <c:pt idx="6829">
                  <c:v>286.99999999999898</c:v>
                </c:pt>
                <c:pt idx="6830">
                  <c:v>286.99999999999898</c:v>
                </c:pt>
                <c:pt idx="6831">
                  <c:v>286.99999999999898</c:v>
                </c:pt>
                <c:pt idx="6832">
                  <c:v>286.99999999999898</c:v>
                </c:pt>
                <c:pt idx="6833">
                  <c:v>286.99999999999898</c:v>
                </c:pt>
                <c:pt idx="6834">
                  <c:v>286.99999999999898</c:v>
                </c:pt>
                <c:pt idx="6835">
                  <c:v>286.99999999999898</c:v>
                </c:pt>
                <c:pt idx="6836">
                  <c:v>286.99999999999898</c:v>
                </c:pt>
                <c:pt idx="6837">
                  <c:v>286.99999999999898</c:v>
                </c:pt>
                <c:pt idx="6838">
                  <c:v>286.99999999999898</c:v>
                </c:pt>
                <c:pt idx="6839">
                  <c:v>286.99999999999898</c:v>
                </c:pt>
                <c:pt idx="6840">
                  <c:v>286.99999999999898</c:v>
                </c:pt>
                <c:pt idx="6841">
                  <c:v>288</c:v>
                </c:pt>
                <c:pt idx="6842">
                  <c:v>288</c:v>
                </c:pt>
                <c:pt idx="6843">
                  <c:v>289</c:v>
                </c:pt>
                <c:pt idx="6844">
                  <c:v>291</c:v>
                </c:pt>
                <c:pt idx="6845">
                  <c:v>291</c:v>
                </c:pt>
                <c:pt idx="6846">
                  <c:v>291.99999999999898</c:v>
                </c:pt>
                <c:pt idx="6847">
                  <c:v>292.99999999999898</c:v>
                </c:pt>
                <c:pt idx="6848">
                  <c:v>294</c:v>
                </c:pt>
                <c:pt idx="6849">
                  <c:v>294.99999999999898</c:v>
                </c:pt>
                <c:pt idx="6850">
                  <c:v>294.99999999999898</c:v>
                </c:pt>
                <c:pt idx="6851">
                  <c:v>294.99999999999898</c:v>
                </c:pt>
                <c:pt idx="6852">
                  <c:v>294.99999999999898</c:v>
                </c:pt>
                <c:pt idx="6853">
                  <c:v>294.99999999999898</c:v>
                </c:pt>
                <c:pt idx="6854">
                  <c:v>294.99999999999898</c:v>
                </c:pt>
                <c:pt idx="6855">
                  <c:v>294.99999999999898</c:v>
                </c:pt>
                <c:pt idx="6856">
                  <c:v>294.99999999999898</c:v>
                </c:pt>
                <c:pt idx="6857">
                  <c:v>294.99999999999898</c:v>
                </c:pt>
                <c:pt idx="6858">
                  <c:v>291.99999999999898</c:v>
                </c:pt>
                <c:pt idx="6859">
                  <c:v>291.99999999999898</c:v>
                </c:pt>
                <c:pt idx="6860">
                  <c:v>291.99999999999898</c:v>
                </c:pt>
                <c:pt idx="6861">
                  <c:v>291.99999999999898</c:v>
                </c:pt>
                <c:pt idx="6862">
                  <c:v>292.99999999999898</c:v>
                </c:pt>
                <c:pt idx="6863">
                  <c:v>294</c:v>
                </c:pt>
                <c:pt idx="6864">
                  <c:v>294.99999999999898</c:v>
                </c:pt>
                <c:pt idx="6865">
                  <c:v>294.99999999999898</c:v>
                </c:pt>
                <c:pt idx="6866">
                  <c:v>295.99999999999898</c:v>
                </c:pt>
                <c:pt idx="6867">
                  <c:v>295.99999999999898</c:v>
                </c:pt>
                <c:pt idx="6868">
                  <c:v>297</c:v>
                </c:pt>
                <c:pt idx="6869">
                  <c:v>297.99999999999898</c:v>
                </c:pt>
                <c:pt idx="6870">
                  <c:v>298.99999999999898</c:v>
                </c:pt>
                <c:pt idx="6871">
                  <c:v>298.99999999999898</c:v>
                </c:pt>
                <c:pt idx="6872">
                  <c:v>295.99999999999898</c:v>
                </c:pt>
                <c:pt idx="6873">
                  <c:v>291.99999999999898</c:v>
                </c:pt>
                <c:pt idx="6874">
                  <c:v>289.99999999999898</c:v>
                </c:pt>
                <c:pt idx="6875">
                  <c:v>289</c:v>
                </c:pt>
                <c:pt idx="6876">
                  <c:v>289</c:v>
                </c:pt>
                <c:pt idx="6877">
                  <c:v>288</c:v>
                </c:pt>
                <c:pt idx="6878">
                  <c:v>288</c:v>
                </c:pt>
                <c:pt idx="6879">
                  <c:v>288</c:v>
                </c:pt>
                <c:pt idx="6880">
                  <c:v>288</c:v>
                </c:pt>
                <c:pt idx="6881">
                  <c:v>288</c:v>
                </c:pt>
                <c:pt idx="6882">
                  <c:v>289</c:v>
                </c:pt>
                <c:pt idx="6883">
                  <c:v>289.99999999999898</c:v>
                </c:pt>
                <c:pt idx="6884">
                  <c:v>289.99999999999898</c:v>
                </c:pt>
                <c:pt idx="6885">
                  <c:v>289.99999999999898</c:v>
                </c:pt>
                <c:pt idx="6886">
                  <c:v>289.99999999999898</c:v>
                </c:pt>
                <c:pt idx="6887">
                  <c:v>289.99999999999898</c:v>
                </c:pt>
                <c:pt idx="6888">
                  <c:v>291</c:v>
                </c:pt>
                <c:pt idx="6889">
                  <c:v>291</c:v>
                </c:pt>
                <c:pt idx="6890">
                  <c:v>291</c:v>
                </c:pt>
                <c:pt idx="6891">
                  <c:v>291</c:v>
                </c:pt>
                <c:pt idx="6892">
                  <c:v>289.99999999999898</c:v>
                </c:pt>
                <c:pt idx="6893">
                  <c:v>289.99999999999898</c:v>
                </c:pt>
                <c:pt idx="6894">
                  <c:v>289</c:v>
                </c:pt>
                <c:pt idx="6895">
                  <c:v>288</c:v>
                </c:pt>
                <c:pt idx="6896">
                  <c:v>288</c:v>
                </c:pt>
                <c:pt idx="6897">
                  <c:v>288</c:v>
                </c:pt>
                <c:pt idx="6898">
                  <c:v>288</c:v>
                </c:pt>
                <c:pt idx="6899">
                  <c:v>286.99999999999898</c:v>
                </c:pt>
                <c:pt idx="6900">
                  <c:v>286.99999999999898</c:v>
                </c:pt>
                <c:pt idx="6901">
                  <c:v>286.99999999999898</c:v>
                </c:pt>
                <c:pt idx="6902">
                  <c:v>286.99999999999898</c:v>
                </c:pt>
                <c:pt idx="6903">
                  <c:v>286.99999999999898</c:v>
                </c:pt>
                <c:pt idx="6904">
                  <c:v>286.99999999999898</c:v>
                </c:pt>
                <c:pt idx="6905">
                  <c:v>286.99999999999898</c:v>
                </c:pt>
                <c:pt idx="6906">
                  <c:v>288</c:v>
                </c:pt>
                <c:pt idx="6907">
                  <c:v>288</c:v>
                </c:pt>
                <c:pt idx="6908">
                  <c:v>289</c:v>
                </c:pt>
                <c:pt idx="6909">
                  <c:v>289</c:v>
                </c:pt>
                <c:pt idx="6910">
                  <c:v>289</c:v>
                </c:pt>
                <c:pt idx="6911">
                  <c:v>289.99999999999898</c:v>
                </c:pt>
                <c:pt idx="6912">
                  <c:v>289.99999999999898</c:v>
                </c:pt>
                <c:pt idx="6913">
                  <c:v>291</c:v>
                </c:pt>
                <c:pt idx="6914">
                  <c:v>291</c:v>
                </c:pt>
                <c:pt idx="6915">
                  <c:v>291</c:v>
                </c:pt>
                <c:pt idx="6916">
                  <c:v>291</c:v>
                </c:pt>
                <c:pt idx="6917">
                  <c:v>291</c:v>
                </c:pt>
                <c:pt idx="6918">
                  <c:v>291.99999999999898</c:v>
                </c:pt>
                <c:pt idx="6919">
                  <c:v>291.99999999999898</c:v>
                </c:pt>
                <c:pt idx="6920">
                  <c:v>291.99999999999898</c:v>
                </c:pt>
                <c:pt idx="6921">
                  <c:v>291.99999999999898</c:v>
                </c:pt>
                <c:pt idx="6922">
                  <c:v>292.99999999999898</c:v>
                </c:pt>
                <c:pt idx="6923">
                  <c:v>294</c:v>
                </c:pt>
                <c:pt idx="6924">
                  <c:v>294.99999999999898</c:v>
                </c:pt>
                <c:pt idx="6925">
                  <c:v>294.99999999999898</c:v>
                </c:pt>
                <c:pt idx="6926">
                  <c:v>295.99999999999898</c:v>
                </c:pt>
                <c:pt idx="6927">
                  <c:v>297</c:v>
                </c:pt>
                <c:pt idx="6928">
                  <c:v>297</c:v>
                </c:pt>
                <c:pt idx="6929">
                  <c:v>297</c:v>
                </c:pt>
                <c:pt idx="6930">
                  <c:v>297</c:v>
                </c:pt>
                <c:pt idx="6931">
                  <c:v>297</c:v>
                </c:pt>
                <c:pt idx="6932">
                  <c:v>297</c:v>
                </c:pt>
                <c:pt idx="6933">
                  <c:v>297</c:v>
                </c:pt>
                <c:pt idx="6934">
                  <c:v>297</c:v>
                </c:pt>
                <c:pt idx="6935">
                  <c:v>297</c:v>
                </c:pt>
                <c:pt idx="6936">
                  <c:v>297.99999999999898</c:v>
                </c:pt>
                <c:pt idx="6937">
                  <c:v>297.99999999999898</c:v>
                </c:pt>
                <c:pt idx="6938">
                  <c:v>297</c:v>
                </c:pt>
                <c:pt idx="6939">
                  <c:v>292.99999999999898</c:v>
                </c:pt>
                <c:pt idx="6940">
                  <c:v>291.99999999999898</c:v>
                </c:pt>
                <c:pt idx="6941">
                  <c:v>292.99999999999898</c:v>
                </c:pt>
                <c:pt idx="6942">
                  <c:v>292.99999999999898</c:v>
                </c:pt>
                <c:pt idx="6943">
                  <c:v>294.99999999999898</c:v>
                </c:pt>
                <c:pt idx="6944">
                  <c:v>294.99999999999898</c:v>
                </c:pt>
                <c:pt idx="6945">
                  <c:v>294.99999999999898</c:v>
                </c:pt>
                <c:pt idx="6946">
                  <c:v>294.99999999999898</c:v>
                </c:pt>
                <c:pt idx="6947">
                  <c:v>291</c:v>
                </c:pt>
                <c:pt idx="6948">
                  <c:v>292.99999999999898</c:v>
                </c:pt>
                <c:pt idx="6949">
                  <c:v>292.99999999999898</c:v>
                </c:pt>
                <c:pt idx="6950">
                  <c:v>294</c:v>
                </c:pt>
                <c:pt idx="6951">
                  <c:v>294</c:v>
                </c:pt>
                <c:pt idx="6952">
                  <c:v>294</c:v>
                </c:pt>
                <c:pt idx="6953">
                  <c:v>294.99999999999898</c:v>
                </c:pt>
                <c:pt idx="6954">
                  <c:v>294.99999999999898</c:v>
                </c:pt>
                <c:pt idx="6955">
                  <c:v>294.99999999999898</c:v>
                </c:pt>
                <c:pt idx="6956">
                  <c:v>295.99999999999898</c:v>
                </c:pt>
                <c:pt idx="6957">
                  <c:v>295.99999999999898</c:v>
                </c:pt>
                <c:pt idx="6958">
                  <c:v>295.99999999999898</c:v>
                </c:pt>
                <c:pt idx="6959">
                  <c:v>294.99999999999898</c:v>
                </c:pt>
                <c:pt idx="6960">
                  <c:v>294.99999999999898</c:v>
                </c:pt>
                <c:pt idx="6961">
                  <c:v>294.99999999999898</c:v>
                </c:pt>
                <c:pt idx="6962">
                  <c:v>294.99999999999898</c:v>
                </c:pt>
                <c:pt idx="6963">
                  <c:v>294.99999999999898</c:v>
                </c:pt>
                <c:pt idx="6964">
                  <c:v>294.99999999999898</c:v>
                </c:pt>
                <c:pt idx="6965">
                  <c:v>294.99999999999898</c:v>
                </c:pt>
                <c:pt idx="6966">
                  <c:v>294.99999999999898</c:v>
                </c:pt>
                <c:pt idx="6967">
                  <c:v>294.99999999999898</c:v>
                </c:pt>
                <c:pt idx="6968">
                  <c:v>294.99999999999898</c:v>
                </c:pt>
                <c:pt idx="6969">
                  <c:v>294.99999999999898</c:v>
                </c:pt>
                <c:pt idx="6970">
                  <c:v>294.99999999999898</c:v>
                </c:pt>
                <c:pt idx="6971">
                  <c:v>294.99999999999898</c:v>
                </c:pt>
                <c:pt idx="6972">
                  <c:v>294.99999999999898</c:v>
                </c:pt>
                <c:pt idx="6973">
                  <c:v>294.99999999999898</c:v>
                </c:pt>
                <c:pt idx="6974">
                  <c:v>294.99999999999898</c:v>
                </c:pt>
                <c:pt idx="6975">
                  <c:v>294</c:v>
                </c:pt>
                <c:pt idx="6976">
                  <c:v>294</c:v>
                </c:pt>
                <c:pt idx="6977">
                  <c:v>292.99999999999898</c:v>
                </c:pt>
                <c:pt idx="6978">
                  <c:v>289.99999999999898</c:v>
                </c:pt>
                <c:pt idx="6979">
                  <c:v>286</c:v>
                </c:pt>
                <c:pt idx="6980">
                  <c:v>286</c:v>
                </c:pt>
                <c:pt idx="6981">
                  <c:v>286</c:v>
                </c:pt>
                <c:pt idx="6982">
                  <c:v>286</c:v>
                </c:pt>
                <c:pt idx="6983">
                  <c:v>284.99999999999898</c:v>
                </c:pt>
                <c:pt idx="6984">
                  <c:v>283.99999999999898</c:v>
                </c:pt>
                <c:pt idx="6985">
                  <c:v>283</c:v>
                </c:pt>
                <c:pt idx="6986">
                  <c:v>283</c:v>
                </c:pt>
                <c:pt idx="6987">
                  <c:v>281.99999999999898</c:v>
                </c:pt>
                <c:pt idx="6988">
                  <c:v>280.99999999999898</c:v>
                </c:pt>
                <c:pt idx="6989">
                  <c:v>280</c:v>
                </c:pt>
                <c:pt idx="6990">
                  <c:v>278.99999999999898</c:v>
                </c:pt>
                <c:pt idx="6991">
                  <c:v>278.99999999999898</c:v>
                </c:pt>
                <c:pt idx="6992">
                  <c:v>278.99999999999898</c:v>
                </c:pt>
                <c:pt idx="6993">
                  <c:v>278.99999999999898</c:v>
                </c:pt>
                <c:pt idx="6994">
                  <c:v>277.99999999999898</c:v>
                </c:pt>
                <c:pt idx="6995">
                  <c:v>277.99999999999898</c:v>
                </c:pt>
                <c:pt idx="6996">
                  <c:v>277.99999999999898</c:v>
                </c:pt>
                <c:pt idx="6997">
                  <c:v>277</c:v>
                </c:pt>
                <c:pt idx="6998">
                  <c:v>277</c:v>
                </c:pt>
                <c:pt idx="6999">
                  <c:v>277</c:v>
                </c:pt>
                <c:pt idx="7000">
                  <c:v>277</c:v>
                </c:pt>
                <c:pt idx="7001">
                  <c:v>275.99999999999898</c:v>
                </c:pt>
                <c:pt idx="7002">
                  <c:v>275.99999999999898</c:v>
                </c:pt>
                <c:pt idx="7003">
                  <c:v>275.99999999999898</c:v>
                </c:pt>
                <c:pt idx="7004">
                  <c:v>275.99999999999898</c:v>
                </c:pt>
                <c:pt idx="7005">
                  <c:v>275.99999999999898</c:v>
                </c:pt>
                <c:pt idx="7006">
                  <c:v>275.99999999999898</c:v>
                </c:pt>
                <c:pt idx="7007">
                  <c:v>275.99999999999898</c:v>
                </c:pt>
                <c:pt idx="7008">
                  <c:v>275.99999999999898</c:v>
                </c:pt>
                <c:pt idx="7009">
                  <c:v>275.99999999999898</c:v>
                </c:pt>
                <c:pt idx="7010">
                  <c:v>275</c:v>
                </c:pt>
                <c:pt idx="7011">
                  <c:v>275</c:v>
                </c:pt>
                <c:pt idx="7012">
                  <c:v>275</c:v>
                </c:pt>
                <c:pt idx="7013">
                  <c:v>273.99999999999898</c:v>
                </c:pt>
                <c:pt idx="7014">
                  <c:v>273.99999999999898</c:v>
                </c:pt>
                <c:pt idx="7015">
                  <c:v>273.99999999999898</c:v>
                </c:pt>
                <c:pt idx="7016">
                  <c:v>272.99999999999898</c:v>
                </c:pt>
                <c:pt idx="7017">
                  <c:v>272.99999999999898</c:v>
                </c:pt>
                <c:pt idx="7018">
                  <c:v>272</c:v>
                </c:pt>
                <c:pt idx="7019">
                  <c:v>272</c:v>
                </c:pt>
                <c:pt idx="7020">
                  <c:v>272</c:v>
                </c:pt>
                <c:pt idx="7021">
                  <c:v>270.99999999999898</c:v>
                </c:pt>
                <c:pt idx="7022">
                  <c:v>270.99999999999898</c:v>
                </c:pt>
                <c:pt idx="7023">
                  <c:v>270.99999999999898</c:v>
                </c:pt>
                <c:pt idx="7024">
                  <c:v>269.99999999999898</c:v>
                </c:pt>
                <c:pt idx="7025">
                  <c:v>269.99999999999898</c:v>
                </c:pt>
                <c:pt idx="7026">
                  <c:v>269</c:v>
                </c:pt>
                <c:pt idx="7027">
                  <c:v>269</c:v>
                </c:pt>
                <c:pt idx="7028">
                  <c:v>269</c:v>
                </c:pt>
                <c:pt idx="7029">
                  <c:v>267.99999999999898</c:v>
                </c:pt>
                <c:pt idx="7030">
                  <c:v>267.99999999999898</c:v>
                </c:pt>
                <c:pt idx="7031">
                  <c:v>266.99999999999898</c:v>
                </c:pt>
                <c:pt idx="7032">
                  <c:v>266.99999999999898</c:v>
                </c:pt>
                <c:pt idx="7033">
                  <c:v>266.99999999999898</c:v>
                </c:pt>
                <c:pt idx="7034">
                  <c:v>266</c:v>
                </c:pt>
                <c:pt idx="7035">
                  <c:v>266</c:v>
                </c:pt>
                <c:pt idx="7036">
                  <c:v>264.99999999999898</c:v>
                </c:pt>
                <c:pt idx="7037">
                  <c:v>264.99999999999898</c:v>
                </c:pt>
                <c:pt idx="7038">
                  <c:v>264.99999999999898</c:v>
                </c:pt>
                <c:pt idx="7039">
                  <c:v>264</c:v>
                </c:pt>
                <c:pt idx="7040">
                  <c:v>264</c:v>
                </c:pt>
                <c:pt idx="7041">
                  <c:v>264</c:v>
                </c:pt>
                <c:pt idx="7042">
                  <c:v>263</c:v>
                </c:pt>
                <c:pt idx="7043">
                  <c:v>263</c:v>
                </c:pt>
                <c:pt idx="7044">
                  <c:v>261.99999999999898</c:v>
                </c:pt>
                <c:pt idx="7045">
                  <c:v>261.99999999999898</c:v>
                </c:pt>
                <c:pt idx="7046">
                  <c:v>259.99999999999898</c:v>
                </c:pt>
                <c:pt idx="7047">
                  <c:v>259.99999999999898</c:v>
                </c:pt>
                <c:pt idx="7048">
                  <c:v>259.99999999999898</c:v>
                </c:pt>
                <c:pt idx="7049">
                  <c:v>258.99999999999898</c:v>
                </c:pt>
                <c:pt idx="7050">
                  <c:v>256.99999999999898</c:v>
                </c:pt>
                <c:pt idx="7051">
                  <c:v>256.99999999999898</c:v>
                </c:pt>
                <c:pt idx="7052">
                  <c:v>256.99999999999898</c:v>
                </c:pt>
                <c:pt idx="7053">
                  <c:v>256.99999999999898</c:v>
                </c:pt>
                <c:pt idx="7054">
                  <c:v>256.99999999999898</c:v>
                </c:pt>
                <c:pt idx="7055">
                  <c:v>256.99999999999898</c:v>
                </c:pt>
                <c:pt idx="7056">
                  <c:v>255.99999999999901</c:v>
                </c:pt>
                <c:pt idx="7057">
                  <c:v>255.99999999999901</c:v>
                </c:pt>
                <c:pt idx="7058">
                  <c:v>255.99999999999901</c:v>
                </c:pt>
                <c:pt idx="7059">
                  <c:v>255.99999999999901</c:v>
                </c:pt>
                <c:pt idx="7060">
                  <c:v>255.99999999999901</c:v>
                </c:pt>
                <c:pt idx="7061">
                  <c:v>255</c:v>
                </c:pt>
                <c:pt idx="7062">
                  <c:v>253.99999999999901</c:v>
                </c:pt>
                <c:pt idx="7063">
                  <c:v>253.99999999999901</c:v>
                </c:pt>
                <c:pt idx="7064">
                  <c:v>253.99999999999901</c:v>
                </c:pt>
                <c:pt idx="7065">
                  <c:v>252.99999999999901</c:v>
                </c:pt>
                <c:pt idx="7066">
                  <c:v>248.99999999999901</c:v>
                </c:pt>
                <c:pt idx="7067">
                  <c:v>225.99999999999901</c:v>
                </c:pt>
                <c:pt idx="7068">
                  <c:v>225.99999999999901</c:v>
                </c:pt>
                <c:pt idx="7069">
                  <c:v>225.99999999999901</c:v>
                </c:pt>
                <c:pt idx="7070">
                  <c:v>225.99999999999901</c:v>
                </c:pt>
                <c:pt idx="7071">
                  <c:v>225.99999999999901</c:v>
                </c:pt>
                <c:pt idx="7072">
                  <c:v>225.99999999999901</c:v>
                </c:pt>
                <c:pt idx="7073">
                  <c:v>225.99999999999901</c:v>
                </c:pt>
                <c:pt idx="7074">
                  <c:v>225.99999999999901</c:v>
                </c:pt>
                <c:pt idx="7075">
                  <c:v>216.99999999999901</c:v>
                </c:pt>
                <c:pt idx="7076">
                  <c:v>213</c:v>
                </c:pt>
                <c:pt idx="7077">
                  <c:v>213</c:v>
                </c:pt>
                <c:pt idx="7078">
                  <c:v>213</c:v>
                </c:pt>
                <c:pt idx="7079">
                  <c:v>213</c:v>
                </c:pt>
                <c:pt idx="7080">
                  <c:v>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18208"/>
        <c:axId val="63519744"/>
      </c:lineChart>
      <c:dateAx>
        <c:axId val="63518208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63519744"/>
        <c:crosses val="max"/>
        <c:auto val="1"/>
        <c:lblOffset val="100"/>
        <c:baseTimeUnit val="days"/>
        <c:majorUnit val="4"/>
        <c:majorTimeUnit val="years"/>
      </c:dateAx>
      <c:valAx>
        <c:axId val="63519744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talajvízállás a terep alatt (cm)</a:t>
                </a:r>
              </a:p>
            </c:rich>
          </c:tx>
          <c:layout>
            <c:manualLayout>
              <c:xMode val="edge"/>
              <c:yMode val="edge"/>
              <c:x val="1.0911659986292304E-2"/>
              <c:y val="0.11410147684563615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6351820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Magyardombegyház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B-12 8,84 m</c:v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bázis!$JS$2:$JS$30</c:f>
              <c:numCache>
                <c:formatCode>m/d/yyyy</c:formatCode>
                <c:ptCount val="29"/>
                <c:pt idx="0">
                  <c:v>35761</c:v>
                </c:pt>
                <c:pt idx="1">
                  <c:v>36012</c:v>
                </c:pt>
                <c:pt idx="2">
                  <c:v>36073</c:v>
                </c:pt>
                <c:pt idx="3">
                  <c:v>36808</c:v>
                </c:pt>
                <c:pt idx="4">
                  <c:v>37055</c:v>
                </c:pt>
                <c:pt idx="5">
                  <c:v>37399</c:v>
                </c:pt>
                <c:pt idx="6">
                  <c:v>37517</c:v>
                </c:pt>
                <c:pt idx="7">
                  <c:v>37762</c:v>
                </c:pt>
                <c:pt idx="8">
                  <c:v>37915</c:v>
                </c:pt>
                <c:pt idx="9">
                  <c:v>38177</c:v>
                </c:pt>
                <c:pt idx="10">
                  <c:v>38282</c:v>
                </c:pt>
                <c:pt idx="11">
                  <c:v>38540</c:v>
                </c:pt>
                <c:pt idx="12">
                  <c:v>38677</c:v>
                </c:pt>
                <c:pt idx="13">
                  <c:v>38893</c:v>
                </c:pt>
                <c:pt idx="14">
                  <c:v>39014</c:v>
                </c:pt>
                <c:pt idx="15">
                  <c:v>39234</c:v>
                </c:pt>
                <c:pt idx="16">
                  <c:v>39380</c:v>
                </c:pt>
                <c:pt idx="17">
                  <c:v>39629</c:v>
                </c:pt>
                <c:pt idx="18">
                  <c:v>39742</c:v>
                </c:pt>
                <c:pt idx="19">
                  <c:v>39996</c:v>
                </c:pt>
                <c:pt idx="20">
                  <c:v>40134</c:v>
                </c:pt>
                <c:pt idx="21">
                  <c:v>40210</c:v>
                </c:pt>
                <c:pt idx="22">
                  <c:v>40575</c:v>
                </c:pt>
                <c:pt idx="23">
                  <c:v>40909</c:v>
                </c:pt>
                <c:pt idx="24">
                  <c:v>41275</c:v>
                </c:pt>
                <c:pt idx="25">
                  <c:v>41599</c:v>
                </c:pt>
                <c:pt idx="26">
                  <c:v>41781</c:v>
                </c:pt>
                <c:pt idx="27">
                  <c:v>41925</c:v>
                </c:pt>
                <c:pt idx="28">
                  <c:v>42109</c:v>
                </c:pt>
              </c:numCache>
            </c:numRef>
          </c:cat>
          <c:val>
            <c:numRef>
              <c:f>bázis!$JZ$2:$JZ$30</c:f>
              <c:numCache>
                <c:formatCode>General</c:formatCode>
                <c:ptCount val="29"/>
                <c:pt idx="0" formatCode="0.00">
                  <c:v>28.7</c:v>
                </c:pt>
                <c:pt idx="1">
                  <c:v>30.244831023594713</c:v>
                </c:pt>
                <c:pt idx="2">
                  <c:v>29.982242159243523</c:v>
                </c:pt>
                <c:pt idx="3">
                  <c:v>50.754879389541316</c:v>
                </c:pt>
                <c:pt idx="4">
                  <c:v>51.105500079654085</c:v>
                </c:pt>
                <c:pt idx="5">
                  <c:v>54.775504124286797</c:v>
                </c:pt>
                <c:pt idx="6">
                  <c:v>55.293998451468966</c:v>
                </c:pt>
                <c:pt idx="7" formatCode="0.00">
                  <c:v>54.6</c:v>
                </c:pt>
                <c:pt idx="8" formatCode="0.00">
                  <c:v>53.1</c:v>
                </c:pt>
                <c:pt idx="9" formatCode="0.00">
                  <c:v>50.2</c:v>
                </c:pt>
                <c:pt idx="10" formatCode="0.00">
                  <c:v>48.5</c:v>
                </c:pt>
                <c:pt idx="11">
                  <c:v>47.836325959426489</c:v>
                </c:pt>
                <c:pt idx="12">
                  <c:v>65.646357424308221</c:v>
                </c:pt>
                <c:pt idx="13">
                  <c:v>71.761164627237321</c:v>
                </c:pt>
                <c:pt idx="14">
                  <c:v>72.3</c:v>
                </c:pt>
                <c:pt idx="15">
                  <c:v>72.071205681783539</c:v>
                </c:pt>
                <c:pt idx="16">
                  <c:v>62.301853533715303</c:v>
                </c:pt>
                <c:pt idx="17">
                  <c:v>76.633901107037801</c:v>
                </c:pt>
                <c:pt idx="18">
                  <c:v>75.807479275025173</c:v>
                </c:pt>
                <c:pt idx="19">
                  <c:v>82.640870767741632</c:v>
                </c:pt>
                <c:pt idx="20">
                  <c:v>77.4045428602969</c:v>
                </c:pt>
                <c:pt idx="21">
                  <c:v>71.627100720376603</c:v>
                </c:pt>
                <c:pt idx="22">
                  <c:v>76.53944775292581</c:v>
                </c:pt>
                <c:pt idx="23">
                  <c:v>67.146521920342636</c:v>
                </c:pt>
                <c:pt idx="24">
                  <c:v>56.818068225664895</c:v>
                </c:pt>
                <c:pt idx="25">
                  <c:v>56.980810366135373</c:v>
                </c:pt>
                <c:pt idx="26">
                  <c:v>55.4</c:v>
                </c:pt>
                <c:pt idx="27">
                  <c:v>56.653042863165041</c:v>
                </c:pt>
                <c:pt idx="28">
                  <c:v>57.539815784171964</c:v>
                </c:pt>
              </c:numCache>
            </c:numRef>
          </c:val>
          <c:smooth val="1"/>
        </c:ser>
        <c:ser>
          <c:idx val="1"/>
          <c:order val="1"/>
          <c:tx>
            <c:v>B-11 16,05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val>
            <c:numRef>
              <c:f>bázis!$JN$2:$JN$30</c:f>
              <c:numCache>
                <c:formatCode>General</c:formatCode>
                <c:ptCount val="29"/>
                <c:pt idx="1">
                  <c:v>18.115660986854667</c:v>
                </c:pt>
                <c:pt idx="2">
                  <c:v>16.22327584394424</c:v>
                </c:pt>
                <c:pt idx="4">
                  <c:v>36.741871444411849</c:v>
                </c:pt>
                <c:pt idx="14">
                  <c:v>21.771350255903439</c:v>
                </c:pt>
                <c:pt idx="20">
                  <c:v>20.828077672624843</c:v>
                </c:pt>
                <c:pt idx="22">
                  <c:v>25.824132038525207</c:v>
                </c:pt>
                <c:pt idx="24">
                  <c:v>34.724008945712185</c:v>
                </c:pt>
                <c:pt idx="25">
                  <c:v>33.21202249764589</c:v>
                </c:pt>
                <c:pt idx="27">
                  <c:v>33.752955649398565</c:v>
                </c:pt>
                <c:pt idx="28">
                  <c:v>38.678245582725239</c:v>
                </c:pt>
              </c:numCache>
            </c:numRef>
          </c:val>
          <c:smooth val="1"/>
        </c:ser>
        <c:ser>
          <c:idx val="2"/>
          <c:order val="2"/>
          <c:tx>
            <c:v>B-10 31,48 m</c:v>
          </c:tx>
          <c:spPr>
            <a:ln w="635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val>
            <c:numRef>
              <c:f>bázis!$JB$2:$JB$30</c:f>
              <c:numCache>
                <c:formatCode>General</c:formatCode>
                <c:ptCount val="29"/>
                <c:pt idx="0" formatCode="0.00">
                  <c:v>48.5</c:v>
                </c:pt>
                <c:pt idx="1">
                  <c:v>46.504871028198728</c:v>
                </c:pt>
                <c:pt idx="2">
                  <c:v>50.513420340568615</c:v>
                </c:pt>
                <c:pt idx="3">
                  <c:v>39.598598950851702</c:v>
                </c:pt>
                <c:pt idx="4">
                  <c:v>40.336245524705468</c:v>
                </c:pt>
                <c:pt idx="5">
                  <c:v>40.129850800304112</c:v>
                </c:pt>
                <c:pt idx="6">
                  <c:v>40.612229558392443</c:v>
                </c:pt>
                <c:pt idx="7" formatCode="0.00">
                  <c:v>39.700000000000003</c:v>
                </c:pt>
                <c:pt idx="8" formatCode="0.00">
                  <c:v>38.700000000000003</c:v>
                </c:pt>
                <c:pt idx="9" formatCode="0.00">
                  <c:v>36.4</c:v>
                </c:pt>
                <c:pt idx="10" formatCode="0.00">
                  <c:v>37.799999999999997</c:v>
                </c:pt>
                <c:pt idx="11">
                  <c:v>35.450247662077651</c:v>
                </c:pt>
                <c:pt idx="12">
                  <c:v>69.430121415274868</c:v>
                </c:pt>
                <c:pt idx="13">
                  <c:v>72.530245904257342</c:v>
                </c:pt>
                <c:pt idx="14">
                  <c:v>70.465275969749982</c:v>
                </c:pt>
                <c:pt idx="15">
                  <c:v>72.314915598844109</c:v>
                </c:pt>
                <c:pt idx="16">
                  <c:v>36.472616023091994</c:v>
                </c:pt>
                <c:pt idx="17">
                  <c:v>42.187743653711898</c:v>
                </c:pt>
                <c:pt idx="18">
                  <c:v>38.77441331626882</c:v>
                </c:pt>
                <c:pt idx="19">
                  <c:v>83.398299418647909</c:v>
                </c:pt>
                <c:pt idx="20">
                  <c:v>51.71637077518001</c:v>
                </c:pt>
                <c:pt idx="21">
                  <c:v>59.603103288656534</c:v>
                </c:pt>
                <c:pt idx="22">
                  <c:v>53.324918232863638</c:v>
                </c:pt>
                <c:pt idx="23">
                  <c:v>58.778803167238934</c:v>
                </c:pt>
                <c:pt idx="24">
                  <c:v>40.90776506366884</c:v>
                </c:pt>
                <c:pt idx="25">
                  <c:v>36.816604774741172</c:v>
                </c:pt>
                <c:pt idx="26">
                  <c:v>37.4</c:v>
                </c:pt>
                <c:pt idx="27">
                  <c:v>36.946234884387351</c:v>
                </c:pt>
                <c:pt idx="28">
                  <c:v>37.885170341963651</c:v>
                </c:pt>
              </c:numCache>
            </c:numRef>
          </c:val>
          <c:smooth val="1"/>
        </c:ser>
        <c:ser>
          <c:idx val="3"/>
          <c:order val="3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bázis!$JO$2:$JO$30</c:f>
              <c:numCache>
                <c:formatCode>General</c:formatCode>
                <c:ptCount val="29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</c:numCache>
            </c:numRef>
          </c:val>
          <c:smooth val="0"/>
        </c:ser>
        <c:ser>
          <c:idx val="4"/>
          <c:order val="4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bázis!$JP$2:$JP$30</c:f>
              <c:numCache>
                <c:formatCode>General</c:formatCode>
                <c:ptCount val="29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98656"/>
        <c:axId val="109000192"/>
      </c:lineChart>
      <c:dateAx>
        <c:axId val="108998656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9000192"/>
        <c:crosses val="autoZero"/>
        <c:auto val="1"/>
        <c:lblOffset val="100"/>
        <c:baseTimeUnit val="months"/>
        <c:majorUnit val="24"/>
        <c:majorTimeUnit val="months"/>
      </c:dateAx>
      <c:valAx>
        <c:axId val="109000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Na %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998656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Battonya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K 170 10,9m</c:v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bázis!$VN$2:$VN$31</c:f>
              <c:numCache>
                <c:formatCode>0.00</c:formatCode>
                <c:ptCount val="30"/>
                <c:pt idx="0" formatCode="General">
                  <c:v>14.854112826645274</c:v>
                </c:pt>
                <c:pt idx="1">
                  <c:v>18.7</c:v>
                </c:pt>
                <c:pt idx="2" formatCode="General">
                  <c:v>25.940496260488011</c:v>
                </c:pt>
                <c:pt idx="3" formatCode="General">
                  <c:v>27.67934324178735</c:v>
                </c:pt>
                <c:pt idx="4" formatCode="General">
                  <c:v>32.456418863773955</c:v>
                </c:pt>
                <c:pt idx="5" formatCode="General">
                  <c:v>29.373533433495965</c:v>
                </c:pt>
                <c:pt idx="6" formatCode="General">
                  <c:v>29.037903538462551</c:v>
                </c:pt>
                <c:pt idx="7" formatCode="General">
                  <c:v>29.352022474539964</c:v>
                </c:pt>
                <c:pt idx="8">
                  <c:v>34.5</c:v>
                </c:pt>
                <c:pt idx="9">
                  <c:v>37.799999999999997</c:v>
                </c:pt>
                <c:pt idx="10">
                  <c:v>45.2</c:v>
                </c:pt>
                <c:pt idx="11">
                  <c:v>49.4</c:v>
                </c:pt>
                <c:pt idx="12" formatCode="General">
                  <c:v>57.910203895511856</c:v>
                </c:pt>
                <c:pt idx="13" formatCode="General">
                  <c:v>40.015266773607649</c:v>
                </c:pt>
                <c:pt idx="14" formatCode="General">
                  <c:v>57.944925619020161</c:v>
                </c:pt>
                <c:pt idx="15" formatCode="General">
                  <c:v>72.785959595656166</c:v>
                </c:pt>
                <c:pt idx="16" formatCode="General">
                  <c:v>54.539364824987082</c:v>
                </c:pt>
                <c:pt idx="17" formatCode="General">
                  <c:v>75.937163086343816</c:v>
                </c:pt>
                <c:pt idx="18" formatCode="General">
                  <c:v>78.71657273497793</c:v>
                </c:pt>
                <c:pt idx="19" formatCode="General">
                  <c:v>76.103028391147944</c:v>
                </c:pt>
                <c:pt idx="20" formatCode="General">
                  <c:v>78.814854058690869</c:v>
                </c:pt>
                <c:pt idx="21" formatCode="General">
                  <c:v>73.374168748160045</c:v>
                </c:pt>
                <c:pt idx="22" formatCode="General">
                  <c:v>56.154062808055208</c:v>
                </c:pt>
                <c:pt idx="23" formatCode="General">
                  <c:v>69.759380581359437</c:v>
                </c:pt>
                <c:pt idx="24" formatCode="General">
                  <c:v>69.975812650410944</c:v>
                </c:pt>
                <c:pt idx="25" formatCode="General">
                  <c:v>26.91429190147926</c:v>
                </c:pt>
                <c:pt idx="26" formatCode="General">
                  <c:v>28.285888284265393</c:v>
                </c:pt>
                <c:pt idx="27" formatCode="General">
                  <c:v>28.54504850263973</c:v>
                </c:pt>
                <c:pt idx="28" formatCode="General">
                  <c:v>28.194981818388264</c:v>
                </c:pt>
                <c:pt idx="29" formatCode="General">
                  <c:v>27.927979013466945</c:v>
                </c:pt>
              </c:numCache>
            </c:numRef>
          </c:val>
          <c:smooth val="1"/>
        </c:ser>
        <c:ser>
          <c:idx val="1"/>
          <c:order val="1"/>
          <c:tx>
            <c:v>K-169 16,95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bázis!$VB$2:$VB$31</c:f>
              <c:numCache>
                <c:formatCode>0.00</c:formatCode>
                <c:ptCount val="30"/>
                <c:pt idx="0" formatCode="General">
                  <c:v>7.6754648171876552</c:v>
                </c:pt>
                <c:pt idx="1">
                  <c:v>25.6</c:v>
                </c:pt>
                <c:pt idx="2" formatCode="General">
                  <c:v>27.386774556196102</c:v>
                </c:pt>
                <c:pt idx="3" formatCode="General">
                  <c:v>30.7166738070576</c:v>
                </c:pt>
                <c:pt idx="4" formatCode="General">
                  <c:v>27.310842592860006</c:v>
                </c:pt>
                <c:pt idx="5" formatCode="General">
                  <c:v>26.939636634878127</c:v>
                </c:pt>
                <c:pt idx="6" formatCode="General">
                  <c:v>27.217066464182555</c:v>
                </c:pt>
                <c:pt idx="7" formatCode="General">
                  <c:v>26.854127949591167</c:v>
                </c:pt>
                <c:pt idx="8">
                  <c:v>29.8</c:v>
                </c:pt>
                <c:pt idx="9">
                  <c:v>34.5</c:v>
                </c:pt>
                <c:pt idx="10">
                  <c:v>38.9</c:v>
                </c:pt>
                <c:pt idx="11">
                  <c:v>41.5</c:v>
                </c:pt>
                <c:pt idx="12" formatCode="General">
                  <c:v>45.004873692768356</c:v>
                </c:pt>
                <c:pt idx="13" formatCode="General">
                  <c:v>76.975598518248944</c:v>
                </c:pt>
                <c:pt idx="14" formatCode="General">
                  <c:v>55.2656373700842</c:v>
                </c:pt>
                <c:pt idx="15" formatCode="General">
                  <c:v>74.031867038974212</c:v>
                </c:pt>
                <c:pt idx="16" formatCode="General">
                  <c:v>55.178561869815255</c:v>
                </c:pt>
                <c:pt idx="17" formatCode="General">
                  <c:v>60.480391889443666</c:v>
                </c:pt>
                <c:pt idx="18" formatCode="General">
                  <c:v>75.91199236783325</c:v>
                </c:pt>
                <c:pt idx="19" formatCode="General">
                  <c:v>77.066943785457369</c:v>
                </c:pt>
                <c:pt idx="20" formatCode="General">
                  <c:v>78.869416939696777</c:v>
                </c:pt>
                <c:pt idx="21" formatCode="General">
                  <c:v>80.622030991015521</c:v>
                </c:pt>
                <c:pt idx="22" formatCode="General">
                  <c:v>62.444727635543643</c:v>
                </c:pt>
                <c:pt idx="23" formatCode="General">
                  <c:v>68.313164684712135</c:v>
                </c:pt>
                <c:pt idx="24" formatCode="General">
                  <c:v>64.366969091013146</c:v>
                </c:pt>
                <c:pt idx="25" formatCode="General">
                  <c:v>50.775938041682956</c:v>
                </c:pt>
                <c:pt idx="26" formatCode="General">
                  <c:v>26.610069761773076</c:v>
                </c:pt>
                <c:pt idx="27" formatCode="General">
                  <c:v>27.05923097434005</c:v>
                </c:pt>
                <c:pt idx="28" formatCode="General">
                  <c:v>28.130147486100366</c:v>
                </c:pt>
                <c:pt idx="29" formatCode="General">
                  <c:v>27.371105221503772</c:v>
                </c:pt>
              </c:numCache>
            </c:numRef>
          </c:val>
          <c:smooth val="1"/>
        </c:ser>
        <c:ser>
          <c:idx val="0"/>
          <c:order val="2"/>
          <c:tx>
            <c:v>K-168 35,35 m</c:v>
          </c:tx>
          <c:spPr>
            <a:ln w="635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bázis!$UJ$2:$UJ$31</c:f>
              <c:numCache>
                <c:formatCode>m/d/yyyy</c:formatCode>
                <c:ptCount val="30"/>
                <c:pt idx="0">
                  <c:v>35366</c:v>
                </c:pt>
                <c:pt idx="1">
                  <c:v>35723</c:v>
                </c:pt>
                <c:pt idx="2">
                  <c:v>36014</c:v>
                </c:pt>
                <c:pt idx="3">
                  <c:v>36075</c:v>
                </c:pt>
                <c:pt idx="4">
                  <c:v>36361</c:v>
                </c:pt>
                <c:pt idx="5">
                  <c:v>37054</c:v>
                </c:pt>
                <c:pt idx="6">
                  <c:v>37397</c:v>
                </c:pt>
                <c:pt idx="7">
                  <c:v>37516</c:v>
                </c:pt>
                <c:pt idx="8">
                  <c:v>37760</c:v>
                </c:pt>
                <c:pt idx="9">
                  <c:v>37914</c:v>
                </c:pt>
                <c:pt idx="10">
                  <c:v>38175</c:v>
                </c:pt>
                <c:pt idx="11">
                  <c:v>38281</c:v>
                </c:pt>
                <c:pt idx="12">
                  <c:v>38540</c:v>
                </c:pt>
                <c:pt idx="13">
                  <c:v>38677</c:v>
                </c:pt>
                <c:pt idx="14">
                  <c:v>38893</c:v>
                </c:pt>
                <c:pt idx="15">
                  <c:v>39014</c:v>
                </c:pt>
                <c:pt idx="16">
                  <c:v>39234</c:v>
                </c:pt>
                <c:pt idx="17">
                  <c:v>39380</c:v>
                </c:pt>
                <c:pt idx="18">
                  <c:v>39629</c:v>
                </c:pt>
                <c:pt idx="19">
                  <c:v>39742</c:v>
                </c:pt>
                <c:pt idx="20">
                  <c:v>39996</c:v>
                </c:pt>
                <c:pt idx="21">
                  <c:v>40134</c:v>
                </c:pt>
                <c:pt idx="22">
                  <c:v>40210</c:v>
                </c:pt>
                <c:pt idx="23">
                  <c:v>40575</c:v>
                </c:pt>
                <c:pt idx="24">
                  <c:v>40909</c:v>
                </c:pt>
                <c:pt idx="25">
                  <c:v>41275</c:v>
                </c:pt>
                <c:pt idx="26">
                  <c:v>41599</c:v>
                </c:pt>
                <c:pt idx="27">
                  <c:v>41781</c:v>
                </c:pt>
                <c:pt idx="28">
                  <c:v>41925</c:v>
                </c:pt>
                <c:pt idx="29">
                  <c:v>42109</c:v>
                </c:pt>
              </c:numCache>
            </c:numRef>
          </c:cat>
          <c:val>
            <c:numRef>
              <c:f>bázis!$UQ$2:$UQ$31</c:f>
              <c:numCache>
                <c:formatCode>0.00</c:formatCode>
                <c:ptCount val="30"/>
                <c:pt idx="0" formatCode="General">
                  <c:v>20.112547039086305</c:v>
                </c:pt>
                <c:pt idx="1">
                  <c:v>15.8</c:v>
                </c:pt>
                <c:pt idx="2" formatCode="General">
                  <c:v>10.131928810971912</c:v>
                </c:pt>
                <c:pt idx="3" formatCode="General">
                  <c:v>13.363439472835353</c:v>
                </c:pt>
                <c:pt idx="4" formatCode="General">
                  <c:v>40.218024421673803</c:v>
                </c:pt>
                <c:pt idx="5" formatCode="General">
                  <c:v>40.338694657886144</c:v>
                </c:pt>
                <c:pt idx="6" formatCode="General">
                  <c:v>41.090686171842187</c:v>
                </c:pt>
                <c:pt idx="7" formatCode="General">
                  <c:v>40.351662418919823</c:v>
                </c:pt>
                <c:pt idx="8" formatCode="General">
                  <c:v>23.518344308560678</c:v>
                </c:pt>
                <c:pt idx="9">
                  <c:v>22.4</c:v>
                </c:pt>
                <c:pt idx="10">
                  <c:v>21.5</c:v>
                </c:pt>
                <c:pt idx="11">
                  <c:v>23.4</c:v>
                </c:pt>
                <c:pt idx="12">
                  <c:v>22.4</c:v>
                </c:pt>
                <c:pt idx="13" formatCode="General">
                  <c:v>21.246323444253544</c:v>
                </c:pt>
                <c:pt idx="14" formatCode="General">
                  <c:v>40.095986126590809</c:v>
                </c:pt>
                <c:pt idx="15" formatCode="General">
                  <c:v>86.970885861936537</c:v>
                </c:pt>
                <c:pt idx="16" formatCode="General">
                  <c:v>38.504864618121623</c:v>
                </c:pt>
                <c:pt idx="17" formatCode="General">
                  <c:v>70.799427670601446</c:v>
                </c:pt>
                <c:pt idx="18" formatCode="General">
                  <c:v>66.549498902789395</c:v>
                </c:pt>
                <c:pt idx="19" formatCode="General">
                  <c:v>70.950425936161025</c:v>
                </c:pt>
                <c:pt idx="20" formatCode="General">
                  <c:v>77.609173488955818</c:v>
                </c:pt>
                <c:pt idx="21" formatCode="General">
                  <c:v>75.304887561958552</c:v>
                </c:pt>
                <c:pt idx="22" formatCode="General">
                  <c:v>46.806778197087681</c:v>
                </c:pt>
                <c:pt idx="23" formatCode="General">
                  <c:v>60.584864647331138</c:v>
                </c:pt>
                <c:pt idx="24" formatCode="General">
                  <c:v>62.767360354218162</c:v>
                </c:pt>
                <c:pt idx="25" formatCode="General">
                  <c:v>38.488943055703551</c:v>
                </c:pt>
                <c:pt idx="26" formatCode="General">
                  <c:v>37.827499092958199</c:v>
                </c:pt>
                <c:pt idx="27" formatCode="General">
                  <c:v>37.183303607195484</c:v>
                </c:pt>
                <c:pt idx="28" formatCode="General">
                  <c:v>37.527605865033145</c:v>
                </c:pt>
                <c:pt idx="29" formatCode="General">
                  <c:v>38.460263253870899</c:v>
                </c:pt>
              </c:numCache>
            </c:numRef>
          </c:val>
          <c:smooth val="1"/>
        </c:ser>
        <c:ser>
          <c:idx val="3"/>
          <c:order val="3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bázis!$VC$2:$VC$31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</c:ser>
        <c:ser>
          <c:idx val="4"/>
          <c:order val="4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bázis!$VD$2:$VD$31</c:f>
              <c:numCache>
                <c:formatCode>General</c:formatCode>
                <c:ptCount val="30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50112"/>
        <c:axId val="108466176"/>
      </c:lineChart>
      <c:catAx>
        <c:axId val="109050112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466176"/>
        <c:crosses val="autoZero"/>
        <c:auto val="1"/>
        <c:lblAlgn val="ctr"/>
        <c:lblOffset val="10"/>
        <c:tickLblSkip val="4"/>
        <c:noMultiLvlLbl val="0"/>
      </c:catAx>
      <c:valAx>
        <c:axId val="10846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Na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9050112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51816184756311E-2"/>
          <c:y val="0.10933117149952654"/>
          <c:w val="0.87178712169236094"/>
          <c:h val="0.86442718848451283"/>
        </c:manualLayout>
      </c:layout>
      <c:scatterChart>
        <c:scatterStyle val="lineMarker"/>
        <c:varyColors val="0"/>
        <c:ser>
          <c:idx val="1"/>
          <c:order val="0"/>
          <c:tx>
            <c:v>ápr.15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'szűrőzés alapján'!$C$2:$C$55</c:f>
              <c:numCache>
                <c:formatCode>General</c:formatCode>
                <c:ptCount val="54"/>
                <c:pt idx="0">
                  <c:v>649</c:v>
                </c:pt>
                <c:pt idx="1">
                  <c:v>839</c:v>
                </c:pt>
                <c:pt idx="2">
                  <c:v>868</c:v>
                </c:pt>
                <c:pt idx="3">
                  <c:v>948</c:v>
                </c:pt>
                <c:pt idx="4">
                  <c:v>1796</c:v>
                </c:pt>
                <c:pt idx="5">
                  <c:v>1741</c:v>
                </c:pt>
                <c:pt idx="6">
                  <c:v>2180</c:v>
                </c:pt>
                <c:pt idx="7">
                  <c:v>3300</c:v>
                </c:pt>
                <c:pt idx="8">
                  <c:v>4030</c:v>
                </c:pt>
                <c:pt idx="9">
                  <c:v>1805</c:v>
                </c:pt>
                <c:pt idx="10">
                  <c:v>3320</c:v>
                </c:pt>
                <c:pt idx="11">
                  <c:v>3250</c:v>
                </c:pt>
                <c:pt idx="12">
                  <c:v>3710</c:v>
                </c:pt>
                <c:pt idx="13">
                  <c:v>752</c:v>
                </c:pt>
                <c:pt idx="14">
                  <c:v>2440</c:v>
                </c:pt>
                <c:pt idx="15">
                  <c:v>3250</c:v>
                </c:pt>
                <c:pt idx="16">
                  <c:v>2240</c:v>
                </c:pt>
                <c:pt idx="17">
                  <c:v>1560</c:v>
                </c:pt>
                <c:pt idx="18">
                  <c:v>1171</c:v>
                </c:pt>
                <c:pt idx="19">
                  <c:v>1942</c:v>
                </c:pt>
                <c:pt idx="20">
                  <c:v>1819</c:v>
                </c:pt>
                <c:pt idx="21">
                  <c:v>1959</c:v>
                </c:pt>
                <c:pt idx="22">
                  <c:v>1620</c:v>
                </c:pt>
                <c:pt idx="23">
                  <c:v>1727</c:v>
                </c:pt>
                <c:pt idx="24">
                  <c:v>2590</c:v>
                </c:pt>
                <c:pt idx="25">
                  <c:v>75.599999999999994</c:v>
                </c:pt>
                <c:pt idx="26">
                  <c:v>4910</c:v>
                </c:pt>
                <c:pt idx="27">
                  <c:v>4220</c:v>
                </c:pt>
                <c:pt idx="28">
                  <c:v>5150</c:v>
                </c:pt>
                <c:pt idx="29">
                  <c:v>6240</c:v>
                </c:pt>
                <c:pt idx="30">
                  <c:v>354</c:v>
                </c:pt>
                <c:pt idx="31">
                  <c:v>387</c:v>
                </c:pt>
                <c:pt idx="32">
                  <c:v>682</c:v>
                </c:pt>
                <c:pt idx="33">
                  <c:v>1171</c:v>
                </c:pt>
                <c:pt idx="34">
                  <c:v>2560</c:v>
                </c:pt>
                <c:pt idx="35">
                  <c:v>5140</c:v>
                </c:pt>
                <c:pt idx="36">
                  <c:v>1260</c:v>
                </c:pt>
                <c:pt idx="37">
                  <c:v>444</c:v>
                </c:pt>
                <c:pt idx="38">
                  <c:v>825</c:v>
                </c:pt>
                <c:pt idx="39">
                  <c:v>1717</c:v>
                </c:pt>
                <c:pt idx="40">
                  <c:v>1960</c:v>
                </c:pt>
                <c:pt idx="41">
                  <c:v>4220</c:v>
                </c:pt>
                <c:pt idx="42">
                  <c:v>5060</c:v>
                </c:pt>
                <c:pt idx="43">
                  <c:v>2970</c:v>
                </c:pt>
                <c:pt idx="44">
                  <c:v>3180</c:v>
                </c:pt>
                <c:pt idx="45">
                  <c:v>2410</c:v>
                </c:pt>
                <c:pt idx="46">
                  <c:v>363</c:v>
                </c:pt>
                <c:pt idx="47">
                  <c:v>382</c:v>
                </c:pt>
                <c:pt idx="48">
                  <c:v>378</c:v>
                </c:pt>
                <c:pt idx="49">
                  <c:v>864</c:v>
                </c:pt>
                <c:pt idx="50">
                  <c:v>896</c:v>
                </c:pt>
                <c:pt idx="51">
                  <c:v>701</c:v>
                </c:pt>
                <c:pt idx="52">
                  <c:v>1634</c:v>
                </c:pt>
                <c:pt idx="53">
                  <c:v>1469</c:v>
                </c:pt>
              </c:numCache>
            </c:numRef>
          </c:xVal>
          <c:yVal>
            <c:numRef>
              <c:f>'szűrőzés alapján'!$M$2:$M$55</c:f>
              <c:numCache>
                <c:formatCode>General</c:formatCode>
                <c:ptCount val="54"/>
                <c:pt idx="0">
                  <c:v>21.5</c:v>
                </c:pt>
                <c:pt idx="1">
                  <c:v>11.5</c:v>
                </c:pt>
                <c:pt idx="2">
                  <c:v>19.5</c:v>
                </c:pt>
                <c:pt idx="3">
                  <c:v>11.5</c:v>
                </c:pt>
                <c:pt idx="4">
                  <c:v>25.5</c:v>
                </c:pt>
                <c:pt idx="5">
                  <c:v>10.5</c:v>
                </c:pt>
                <c:pt idx="6">
                  <c:v>25.5</c:v>
                </c:pt>
                <c:pt idx="7">
                  <c:v>25.5</c:v>
                </c:pt>
                <c:pt idx="8">
                  <c:v>11.5</c:v>
                </c:pt>
                <c:pt idx="9">
                  <c:v>24.5</c:v>
                </c:pt>
                <c:pt idx="10">
                  <c:v>11.5</c:v>
                </c:pt>
                <c:pt idx="11">
                  <c:v>25.5</c:v>
                </c:pt>
                <c:pt idx="12">
                  <c:v>11.5</c:v>
                </c:pt>
                <c:pt idx="13">
                  <c:v>11.5</c:v>
                </c:pt>
                <c:pt idx="14">
                  <c:v>20</c:v>
                </c:pt>
                <c:pt idx="15">
                  <c:v>13</c:v>
                </c:pt>
                <c:pt idx="16">
                  <c:v>8.5</c:v>
                </c:pt>
                <c:pt idx="17">
                  <c:v>6.5</c:v>
                </c:pt>
                <c:pt idx="18">
                  <c:v>21.5</c:v>
                </c:pt>
                <c:pt idx="19">
                  <c:v>10</c:v>
                </c:pt>
                <c:pt idx="20">
                  <c:v>8</c:v>
                </c:pt>
                <c:pt idx="21">
                  <c:v>6.5</c:v>
                </c:pt>
                <c:pt idx="22">
                  <c:v>28</c:v>
                </c:pt>
                <c:pt idx="23">
                  <c:v>12.5</c:v>
                </c:pt>
                <c:pt idx="24">
                  <c:v>4.5</c:v>
                </c:pt>
                <c:pt idx="25">
                  <c:v>21.5</c:v>
                </c:pt>
                <c:pt idx="26">
                  <c:v>12.8</c:v>
                </c:pt>
                <c:pt idx="27">
                  <c:v>5.5</c:v>
                </c:pt>
                <c:pt idx="28">
                  <c:v>25.5</c:v>
                </c:pt>
                <c:pt idx="29">
                  <c:v>11.5</c:v>
                </c:pt>
                <c:pt idx="30">
                  <c:v>118</c:v>
                </c:pt>
                <c:pt idx="31">
                  <c:v>66</c:v>
                </c:pt>
                <c:pt idx="32">
                  <c:v>37.5</c:v>
                </c:pt>
                <c:pt idx="33">
                  <c:v>15</c:v>
                </c:pt>
                <c:pt idx="34">
                  <c:v>22.5</c:v>
                </c:pt>
                <c:pt idx="35">
                  <c:v>15.8</c:v>
                </c:pt>
                <c:pt idx="36">
                  <c:v>6.7</c:v>
                </c:pt>
                <c:pt idx="37">
                  <c:v>25</c:v>
                </c:pt>
                <c:pt idx="38">
                  <c:v>13.9</c:v>
                </c:pt>
                <c:pt idx="39">
                  <c:v>5.6</c:v>
                </c:pt>
                <c:pt idx="40">
                  <c:v>27</c:v>
                </c:pt>
                <c:pt idx="41">
                  <c:v>15</c:v>
                </c:pt>
                <c:pt idx="42">
                  <c:v>5</c:v>
                </c:pt>
                <c:pt idx="43">
                  <c:v>21.5</c:v>
                </c:pt>
                <c:pt idx="44">
                  <c:v>12.6</c:v>
                </c:pt>
                <c:pt idx="45">
                  <c:v>5.5</c:v>
                </c:pt>
                <c:pt idx="46">
                  <c:v>119.5</c:v>
                </c:pt>
                <c:pt idx="47">
                  <c:v>58.5</c:v>
                </c:pt>
                <c:pt idx="48">
                  <c:v>28.5</c:v>
                </c:pt>
                <c:pt idx="49">
                  <c:v>11.5</c:v>
                </c:pt>
                <c:pt idx="50">
                  <c:v>7.4</c:v>
                </c:pt>
                <c:pt idx="51">
                  <c:v>21.5</c:v>
                </c:pt>
                <c:pt idx="52">
                  <c:v>13.5</c:v>
                </c:pt>
                <c:pt idx="53">
                  <c:v>7.5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487424"/>
        <c:axId val="108489728"/>
      </c:scatterChart>
      <c:valAx>
        <c:axId val="10848742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 dirty="0"/>
                  <a:t>Fajlagos </a:t>
                </a:r>
                <a:r>
                  <a:rPr lang="hu-HU" sz="1400" dirty="0" smtClean="0"/>
                  <a:t>elektromos vezetőképesség </a:t>
                </a:r>
                <a:r>
                  <a:rPr lang="hu-HU" sz="1400" dirty="0"/>
                  <a:t>(</a:t>
                </a:r>
                <a:r>
                  <a:rPr lang="hu-HU" sz="1400" dirty="0" err="1"/>
                  <a:t>µS</a:t>
                </a:r>
                <a:r>
                  <a:rPr lang="hu-HU" sz="1400" dirty="0"/>
                  <a:t>/cm)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489728"/>
        <c:crosses val="autoZero"/>
        <c:crossBetween val="midCat"/>
      </c:valAx>
      <c:valAx>
        <c:axId val="108489728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Szűrőzési mélység 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487424"/>
        <c:crosses val="autoZero"/>
        <c:crossBetween val="midCat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6955479522990866"/>
          <c:y val="0.74059190798387509"/>
          <c:w val="0.10937814819069068"/>
          <c:h val="8.10502792828368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82852143482079E-2"/>
          <c:y val="6.3512592840788612E-2"/>
          <c:w val="0.89454614753356054"/>
          <c:h val="0.79540467725808295"/>
        </c:manualLayout>
      </c:layout>
      <c:scatterChart>
        <c:scatterStyle val="lineMarker"/>
        <c:varyColors val="0"/>
        <c:ser>
          <c:idx val="0"/>
          <c:order val="0"/>
          <c:tx>
            <c:v>&lt;10 m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'szűrőzés alapján'!$G$64:$G$75</c:f>
              <c:numCache>
                <c:formatCode>General</c:formatCode>
                <c:ptCount val="12"/>
                <c:pt idx="0">
                  <c:v>2240</c:v>
                </c:pt>
                <c:pt idx="1">
                  <c:v>1560</c:v>
                </c:pt>
                <c:pt idx="2">
                  <c:v>1819</c:v>
                </c:pt>
                <c:pt idx="3">
                  <c:v>1959</c:v>
                </c:pt>
                <c:pt idx="4">
                  <c:v>2590</c:v>
                </c:pt>
                <c:pt idx="5">
                  <c:v>4220</c:v>
                </c:pt>
                <c:pt idx="6">
                  <c:v>1260</c:v>
                </c:pt>
                <c:pt idx="7">
                  <c:v>1717</c:v>
                </c:pt>
                <c:pt idx="8">
                  <c:v>5060</c:v>
                </c:pt>
                <c:pt idx="9">
                  <c:v>2410</c:v>
                </c:pt>
                <c:pt idx="10">
                  <c:v>896</c:v>
                </c:pt>
                <c:pt idx="11">
                  <c:v>1469</c:v>
                </c:pt>
              </c:numCache>
            </c:numRef>
          </c:xVal>
          <c:yVal>
            <c:numRef>
              <c:f>'szűrőzés alapján'!$I$64:$I$75</c:f>
              <c:numCache>
                <c:formatCode>General</c:formatCode>
                <c:ptCount val="12"/>
                <c:pt idx="0">
                  <c:v>41.314600299928493</c:v>
                </c:pt>
                <c:pt idx="1">
                  <c:v>32.156734776637379</c:v>
                </c:pt>
                <c:pt idx="2">
                  <c:v>17.080333961034906</c:v>
                </c:pt>
                <c:pt idx="3">
                  <c:v>16.160041244305084</c:v>
                </c:pt>
                <c:pt idx="4">
                  <c:v>57.539815784172013</c:v>
                </c:pt>
                <c:pt idx="5">
                  <c:v>54.275584906762006</c:v>
                </c:pt>
                <c:pt idx="6">
                  <c:v>9.3453362650917526</c:v>
                </c:pt>
                <c:pt idx="7">
                  <c:v>33.692200449229361</c:v>
                </c:pt>
                <c:pt idx="8">
                  <c:v>27.760071533227947</c:v>
                </c:pt>
                <c:pt idx="9">
                  <c:v>54.259064296151273</c:v>
                </c:pt>
                <c:pt idx="10">
                  <c:v>27.927979013466942</c:v>
                </c:pt>
                <c:pt idx="11">
                  <c:v>49.587878151793063</c:v>
                </c:pt>
              </c:numCache>
            </c:numRef>
          </c:yVal>
          <c:smooth val="0"/>
        </c:ser>
        <c:ser>
          <c:idx val="1"/>
          <c:order val="1"/>
          <c:tx>
            <c:v>10-20 m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'szűrőzés alapján'!$G$80:$G$98</c:f>
              <c:numCache>
                <c:formatCode>General</c:formatCode>
                <c:ptCount val="19"/>
                <c:pt idx="0">
                  <c:v>839</c:v>
                </c:pt>
                <c:pt idx="1">
                  <c:v>948</c:v>
                </c:pt>
                <c:pt idx="2">
                  <c:v>1741</c:v>
                </c:pt>
                <c:pt idx="3">
                  <c:v>4030</c:v>
                </c:pt>
                <c:pt idx="4">
                  <c:v>3320</c:v>
                </c:pt>
                <c:pt idx="5">
                  <c:v>3710</c:v>
                </c:pt>
                <c:pt idx="6">
                  <c:v>752</c:v>
                </c:pt>
                <c:pt idx="7">
                  <c:v>3250</c:v>
                </c:pt>
                <c:pt idx="8">
                  <c:v>1942</c:v>
                </c:pt>
                <c:pt idx="9">
                  <c:v>1727</c:v>
                </c:pt>
                <c:pt idx="10">
                  <c:v>4910</c:v>
                </c:pt>
                <c:pt idx="11">
                  <c:v>6240</c:v>
                </c:pt>
                <c:pt idx="12">
                  <c:v>1171</c:v>
                </c:pt>
                <c:pt idx="13">
                  <c:v>5140</c:v>
                </c:pt>
                <c:pt idx="14">
                  <c:v>825</c:v>
                </c:pt>
                <c:pt idx="15">
                  <c:v>4220</c:v>
                </c:pt>
                <c:pt idx="16">
                  <c:v>3180</c:v>
                </c:pt>
                <c:pt idx="17">
                  <c:v>864</c:v>
                </c:pt>
                <c:pt idx="18">
                  <c:v>1634</c:v>
                </c:pt>
              </c:numCache>
            </c:numRef>
          </c:xVal>
          <c:yVal>
            <c:numRef>
              <c:f>'szűrőzés alapján'!$I$80:$I$98</c:f>
              <c:numCache>
                <c:formatCode>General</c:formatCode>
                <c:ptCount val="19"/>
                <c:pt idx="0">
                  <c:v>35.329238474781306</c:v>
                </c:pt>
                <c:pt idx="1">
                  <c:v>36.74180436044977</c:v>
                </c:pt>
                <c:pt idx="2">
                  <c:v>65.877161682106063</c:v>
                </c:pt>
                <c:pt idx="3">
                  <c:v>42.195132889848018</c:v>
                </c:pt>
                <c:pt idx="4">
                  <c:v>51.821198067910395</c:v>
                </c:pt>
                <c:pt idx="5">
                  <c:v>28.152628583373161</c:v>
                </c:pt>
                <c:pt idx="6">
                  <c:v>80.679738598851984</c:v>
                </c:pt>
                <c:pt idx="7">
                  <c:v>28.631037388322827</c:v>
                </c:pt>
                <c:pt idx="8">
                  <c:v>17.445850543530529</c:v>
                </c:pt>
                <c:pt idx="9">
                  <c:v>38.678245582725239</c:v>
                </c:pt>
                <c:pt idx="10">
                  <c:v>40.076078807254305</c:v>
                </c:pt>
                <c:pt idx="11">
                  <c:v>39.704090434052404</c:v>
                </c:pt>
                <c:pt idx="12">
                  <c:v>37.369531978827112</c:v>
                </c:pt>
                <c:pt idx="13">
                  <c:v>33.495370676980563</c:v>
                </c:pt>
                <c:pt idx="14">
                  <c:v>27.53069817234967</c:v>
                </c:pt>
                <c:pt idx="15">
                  <c:v>42.737912688552363</c:v>
                </c:pt>
                <c:pt idx="16">
                  <c:v>39.076770132771237</c:v>
                </c:pt>
                <c:pt idx="17">
                  <c:v>27.371105221503775</c:v>
                </c:pt>
                <c:pt idx="18">
                  <c:v>41.764033570362194</c:v>
                </c:pt>
              </c:numCache>
            </c:numRef>
          </c:yVal>
          <c:smooth val="0"/>
        </c:ser>
        <c:ser>
          <c:idx val="2"/>
          <c:order val="2"/>
          <c:tx>
            <c:v>20-30m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0D05AF"/>
              </a:solidFill>
              <a:ln>
                <a:solidFill>
                  <a:srgbClr val="0D05AF"/>
                </a:solidFill>
              </a:ln>
            </c:spPr>
          </c:marker>
          <c:xVal>
            <c:numRef>
              <c:f>'szűrőzés alapján'!$G$102:$G$119</c:f>
              <c:numCache>
                <c:formatCode>General</c:formatCode>
                <c:ptCount val="18"/>
                <c:pt idx="0">
                  <c:v>649</c:v>
                </c:pt>
                <c:pt idx="1">
                  <c:v>868</c:v>
                </c:pt>
                <c:pt idx="2">
                  <c:v>1796</c:v>
                </c:pt>
                <c:pt idx="3">
                  <c:v>2180</c:v>
                </c:pt>
                <c:pt idx="4">
                  <c:v>3300</c:v>
                </c:pt>
                <c:pt idx="5">
                  <c:v>1805</c:v>
                </c:pt>
                <c:pt idx="6">
                  <c:v>3250</c:v>
                </c:pt>
                <c:pt idx="7">
                  <c:v>2440</c:v>
                </c:pt>
                <c:pt idx="8">
                  <c:v>1171</c:v>
                </c:pt>
                <c:pt idx="9">
                  <c:v>1620</c:v>
                </c:pt>
                <c:pt idx="10">
                  <c:v>75.599999999999994</c:v>
                </c:pt>
                <c:pt idx="11">
                  <c:v>5150</c:v>
                </c:pt>
                <c:pt idx="12">
                  <c:v>2560</c:v>
                </c:pt>
                <c:pt idx="13">
                  <c:v>444</c:v>
                </c:pt>
                <c:pt idx="14">
                  <c:v>1960</c:v>
                </c:pt>
                <c:pt idx="15">
                  <c:v>2970</c:v>
                </c:pt>
                <c:pt idx="16">
                  <c:v>378</c:v>
                </c:pt>
                <c:pt idx="17">
                  <c:v>701</c:v>
                </c:pt>
              </c:numCache>
            </c:numRef>
          </c:xVal>
          <c:yVal>
            <c:numRef>
              <c:f>'szűrőzés alapján'!$I$102:$I$119</c:f>
              <c:numCache>
                <c:formatCode>General</c:formatCode>
                <c:ptCount val="18"/>
                <c:pt idx="0">
                  <c:v>29.67224942675481</c:v>
                </c:pt>
                <c:pt idx="1">
                  <c:v>38.755474525925578</c:v>
                </c:pt>
                <c:pt idx="2">
                  <c:v>61.935735766413515</c:v>
                </c:pt>
                <c:pt idx="3">
                  <c:v>65.801918201196514</c:v>
                </c:pt>
                <c:pt idx="4">
                  <c:v>24.952720227936371</c:v>
                </c:pt>
                <c:pt idx="5">
                  <c:v>35.615049172200621</c:v>
                </c:pt>
                <c:pt idx="6">
                  <c:v>25.609375139805113</c:v>
                </c:pt>
                <c:pt idx="7">
                  <c:v>31.306711083812704</c:v>
                </c:pt>
                <c:pt idx="8">
                  <c:v>24.705819711410488</c:v>
                </c:pt>
                <c:pt idx="9">
                  <c:v>37.885170341963651</c:v>
                </c:pt>
                <c:pt idx="10">
                  <c:v>44.724922271780763</c:v>
                </c:pt>
                <c:pt idx="11">
                  <c:v>45.751737953237445</c:v>
                </c:pt>
                <c:pt idx="12">
                  <c:v>31.341236698474624</c:v>
                </c:pt>
                <c:pt idx="13">
                  <c:v>33.486381515143528</c:v>
                </c:pt>
                <c:pt idx="14">
                  <c:v>40.952494066347739</c:v>
                </c:pt>
                <c:pt idx="15">
                  <c:v>33.436039623321108</c:v>
                </c:pt>
                <c:pt idx="16">
                  <c:v>38.460263253870899</c:v>
                </c:pt>
                <c:pt idx="17">
                  <c:v>37.36310929783123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'szűrőzés alapján'!$A$121</c:f>
              <c:strCache>
                <c:ptCount val="1"/>
                <c:pt idx="0">
                  <c:v>&gt;30m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rgbClr val="CC9900"/>
                </a:solidFill>
              </a:ln>
            </c:spPr>
          </c:marker>
          <c:xVal>
            <c:numRef>
              <c:f>'szűrőzés alapján'!$G$123:$G$127</c:f>
              <c:numCache>
                <c:formatCode>General</c:formatCode>
                <c:ptCount val="5"/>
                <c:pt idx="0">
                  <c:v>354</c:v>
                </c:pt>
                <c:pt idx="1">
                  <c:v>387</c:v>
                </c:pt>
                <c:pt idx="2">
                  <c:v>682</c:v>
                </c:pt>
                <c:pt idx="3">
                  <c:v>363</c:v>
                </c:pt>
                <c:pt idx="4">
                  <c:v>382</c:v>
                </c:pt>
              </c:numCache>
            </c:numRef>
          </c:xVal>
          <c:yVal>
            <c:numRef>
              <c:f>'szűrőzés alapján'!$I$123:$I$127</c:f>
              <c:numCache>
                <c:formatCode>General</c:formatCode>
                <c:ptCount val="5"/>
                <c:pt idx="0">
                  <c:v>79.352490518104077</c:v>
                </c:pt>
                <c:pt idx="1">
                  <c:v>59.127096328695913</c:v>
                </c:pt>
                <c:pt idx="2">
                  <c:v>27.664349474110622</c:v>
                </c:pt>
                <c:pt idx="3">
                  <c:v>84.173264409341897</c:v>
                </c:pt>
                <c:pt idx="4">
                  <c:v>50.945336426083387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15552"/>
        <c:axId val="108621824"/>
      </c:scatterChart>
      <c:valAx>
        <c:axId val="10861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hu-HU"/>
          </a:p>
        </c:txPr>
        <c:crossAx val="108621824"/>
        <c:crosses val="autoZero"/>
        <c:crossBetween val="midCat"/>
        <c:majorUnit val="500"/>
      </c:valAx>
      <c:valAx>
        <c:axId val="1086218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615552"/>
        <c:crosses val="autoZero"/>
        <c:crossBetween val="midCat"/>
        <c:majorUnit val="10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5568643633433816"/>
          <c:y val="6.1348772492480746E-2"/>
          <c:w val="0.11025525641875461"/>
          <c:h val="0.3031495778968281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216233 Dombegyház, talajvízállás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22967064623105"/>
          <c:y val="0.29734556242722004"/>
          <c:w val="0.8361897842225986"/>
          <c:h val="0.5166396120595654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0.22071343105436664"/>
                  <c:y val="-9.9735239297611078E-2"/>
                </c:manualLayout>
              </c:layout>
              <c:numFmt formatCode="General" sourceLinked="0"/>
            </c:trendlineLbl>
          </c:trendline>
          <c:cat>
            <c:numRef>
              <c:f>Idősor!$B$6:$B$2147</c:f>
              <c:numCache>
                <c:formatCode>m/d/yyyy</c:formatCode>
                <c:ptCount val="2142"/>
                <c:pt idx="0">
                  <c:v>35290</c:v>
                </c:pt>
                <c:pt idx="1">
                  <c:v>35292</c:v>
                </c:pt>
                <c:pt idx="2">
                  <c:v>35293</c:v>
                </c:pt>
                <c:pt idx="3">
                  <c:v>35294</c:v>
                </c:pt>
                <c:pt idx="4">
                  <c:v>35295</c:v>
                </c:pt>
                <c:pt idx="5">
                  <c:v>35296</c:v>
                </c:pt>
                <c:pt idx="6">
                  <c:v>35297</c:v>
                </c:pt>
                <c:pt idx="7">
                  <c:v>35298</c:v>
                </c:pt>
                <c:pt idx="8">
                  <c:v>35299</c:v>
                </c:pt>
                <c:pt idx="9">
                  <c:v>35300</c:v>
                </c:pt>
                <c:pt idx="10">
                  <c:v>35301</c:v>
                </c:pt>
                <c:pt idx="11">
                  <c:v>35302</c:v>
                </c:pt>
                <c:pt idx="12">
                  <c:v>35303</c:v>
                </c:pt>
                <c:pt idx="13">
                  <c:v>35304</c:v>
                </c:pt>
                <c:pt idx="14">
                  <c:v>35305</c:v>
                </c:pt>
                <c:pt idx="15">
                  <c:v>35306</c:v>
                </c:pt>
                <c:pt idx="16">
                  <c:v>35307</c:v>
                </c:pt>
                <c:pt idx="17">
                  <c:v>35308</c:v>
                </c:pt>
                <c:pt idx="18">
                  <c:v>35309</c:v>
                </c:pt>
                <c:pt idx="19">
                  <c:v>35310</c:v>
                </c:pt>
                <c:pt idx="20">
                  <c:v>35311</c:v>
                </c:pt>
                <c:pt idx="21">
                  <c:v>35312</c:v>
                </c:pt>
                <c:pt idx="22">
                  <c:v>35313</c:v>
                </c:pt>
                <c:pt idx="23">
                  <c:v>35314</c:v>
                </c:pt>
                <c:pt idx="24">
                  <c:v>35315</c:v>
                </c:pt>
                <c:pt idx="25">
                  <c:v>35316</c:v>
                </c:pt>
                <c:pt idx="26">
                  <c:v>35317</c:v>
                </c:pt>
                <c:pt idx="27">
                  <c:v>35318</c:v>
                </c:pt>
                <c:pt idx="28">
                  <c:v>35319</c:v>
                </c:pt>
                <c:pt idx="29">
                  <c:v>35320</c:v>
                </c:pt>
                <c:pt idx="30">
                  <c:v>35321</c:v>
                </c:pt>
                <c:pt idx="31">
                  <c:v>35322</c:v>
                </c:pt>
                <c:pt idx="32">
                  <c:v>35323</c:v>
                </c:pt>
                <c:pt idx="33">
                  <c:v>35324</c:v>
                </c:pt>
                <c:pt idx="34">
                  <c:v>35325</c:v>
                </c:pt>
                <c:pt idx="35">
                  <c:v>35326</c:v>
                </c:pt>
                <c:pt idx="36">
                  <c:v>35327</c:v>
                </c:pt>
                <c:pt idx="37">
                  <c:v>35328</c:v>
                </c:pt>
                <c:pt idx="38">
                  <c:v>35329</c:v>
                </c:pt>
                <c:pt idx="39">
                  <c:v>35330</c:v>
                </c:pt>
                <c:pt idx="40">
                  <c:v>35331</c:v>
                </c:pt>
                <c:pt idx="41">
                  <c:v>35332</c:v>
                </c:pt>
                <c:pt idx="42">
                  <c:v>35333</c:v>
                </c:pt>
                <c:pt idx="43">
                  <c:v>35334</c:v>
                </c:pt>
                <c:pt idx="44">
                  <c:v>35335</c:v>
                </c:pt>
                <c:pt idx="45">
                  <c:v>35336</c:v>
                </c:pt>
                <c:pt idx="46">
                  <c:v>35337</c:v>
                </c:pt>
                <c:pt idx="47">
                  <c:v>35338</c:v>
                </c:pt>
                <c:pt idx="48">
                  <c:v>35339</c:v>
                </c:pt>
                <c:pt idx="49">
                  <c:v>35340</c:v>
                </c:pt>
                <c:pt idx="50">
                  <c:v>35341</c:v>
                </c:pt>
                <c:pt idx="51">
                  <c:v>35342</c:v>
                </c:pt>
                <c:pt idx="52">
                  <c:v>35343</c:v>
                </c:pt>
                <c:pt idx="53">
                  <c:v>35344</c:v>
                </c:pt>
                <c:pt idx="54">
                  <c:v>35345</c:v>
                </c:pt>
                <c:pt idx="55">
                  <c:v>35346</c:v>
                </c:pt>
                <c:pt idx="56">
                  <c:v>35347</c:v>
                </c:pt>
                <c:pt idx="57">
                  <c:v>35348</c:v>
                </c:pt>
                <c:pt idx="58">
                  <c:v>35349</c:v>
                </c:pt>
                <c:pt idx="59">
                  <c:v>35350</c:v>
                </c:pt>
                <c:pt idx="60">
                  <c:v>35351</c:v>
                </c:pt>
                <c:pt idx="61">
                  <c:v>35352</c:v>
                </c:pt>
                <c:pt idx="62">
                  <c:v>35353</c:v>
                </c:pt>
                <c:pt idx="63">
                  <c:v>35354</c:v>
                </c:pt>
                <c:pt idx="64">
                  <c:v>35355</c:v>
                </c:pt>
                <c:pt idx="65">
                  <c:v>35356</c:v>
                </c:pt>
                <c:pt idx="66">
                  <c:v>35357</c:v>
                </c:pt>
                <c:pt idx="67">
                  <c:v>35358</c:v>
                </c:pt>
                <c:pt idx="68">
                  <c:v>35359</c:v>
                </c:pt>
                <c:pt idx="69">
                  <c:v>35360</c:v>
                </c:pt>
                <c:pt idx="70">
                  <c:v>35361</c:v>
                </c:pt>
                <c:pt idx="71">
                  <c:v>35362</c:v>
                </c:pt>
                <c:pt idx="72">
                  <c:v>35363</c:v>
                </c:pt>
                <c:pt idx="73">
                  <c:v>35364</c:v>
                </c:pt>
                <c:pt idx="74">
                  <c:v>35365</c:v>
                </c:pt>
                <c:pt idx="75">
                  <c:v>35366</c:v>
                </c:pt>
                <c:pt idx="76">
                  <c:v>35367</c:v>
                </c:pt>
                <c:pt idx="77">
                  <c:v>35368</c:v>
                </c:pt>
                <c:pt idx="78">
                  <c:v>35369</c:v>
                </c:pt>
                <c:pt idx="79">
                  <c:v>35370</c:v>
                </c:pt>
                <c:pt idx="80">
                  <c:v>35371</c:v>
                </c:pt>
                <c:pt idx="81">
                  <c:v>35372</c:v>
                </c:pt>
                <c:pt idx="82">
                  <c:v>35373</c:v>
                </c:pt>
                <c:pt idx="83">
                  <c:v>35374</c:v>
                </c:pt>
                <c:pt idx="84">
                  <c:v>35375</c:v>
                </c:pt>
                <c:pt idx="85">
                  <c:v>35376</c:v>
                </c:pt>
                <c:pt idx="86">
                  <c:v>35377</c:v>
                </c:pt>
                <c:pt idx="87">
                  <c:v>35378</c:v>
                </c:pt>
                <c:pt idx="88">
                  <c:v>35379</c:v>
                </c:pt>
                <c:pt idx="89">
                  <c:v>35380</c:v>
                </c:pt>
                <c:pt idx="90">
                  <c:v>35381</c:v>
                </c:pt>
                <c:pt idx="91">
                  <c:v>35382</c:v>
                </c:pt>
                <c:pt idx="92">
                  <c:v>35383</c:v>
                </c:pt>
                <c:pt idx="93">
                  <c:v>35384</c:v>
                </c:pt>
                <c:pt idx="94">
                  <c:v>35385</c:v>
                </c:pt>
                <c:pt idx="95">
                  <c:v>35386</c:v>
                </c:pt>
                <c:pt idx="96">
                  <c:v>35387</c:v>
                </c:pt>
                <c:pt idx="97">
                  <c:v>35388</c:v>
                </c:pt>
                <c:pt idx="98">
                  <c:v>35389</c:v>
                </c:pt>
                <c:pt idx="99">
                  <c:v>35390</c:v>
                </c:pt>
                <c:pt idx="100">
                  <c:v>35391</c:v>
                </c:pt>
                <c:pt idx="101">
                  <c:v>35392</c:v>
                </c:pt>
                <c:pt idx="102">
                  <c:v>35393</c:v>
                </c:pt>
                <c:pt idx="103">
                  <c:v>35394</c:v>
                </c:pt>
                <c:pt idx="104">
                  <c:v>35395</c:v>
                </c:pt>
                <c:pt idx="105">
                  <c:v>35396</c:v>
                </c:pt>
                <c:pt idx="106">
                  <c:v>35397</c:v>
                </c:pt>
                <c:pt idx="107">
                  <c:v>35398</c:v>
                </c:pt>
                <c:pt idx="108">
                  <c:v>35399</c:v>
                </c:pt>
                <c:pt idx="109">
                  <c:v>35400</c:v>
                </c:pt>
                <c:pt idx="110">
                  <c:v>35401</c:v>
                </c:pt>
                <c:pt idx="111">
                  <c:v>35402</c:v>
                </c:pt>
                <c:pt idx="112">
                  <c:v>35403</c:v>
                </c:pt>
                <c:pt idx="113">
                  <c:v>35404</c:v>
                </c:pt>
                <c:pt idx="114">
                  <c:v>35405</c:v>
                </c:pt>
                <c:pt idx="115">
                  <c:v>35406</c:v>
                </c:pt>
                <c:pt idx="116">
                  <c:v>35407</c:v>
                </c:pt>
                <c:pt idx="117">
                  <c:v>35408</c:v>
                </c:pt>
                <c:pt idx="118">
                  <c:v>35409</c:v>
                </c:pt>
                <c:pt idx="119">
                  <c:v>35410</c:v>
                </c:pt>
                <c:pt idx="120">
                  <c:v>35411</c:v>
                </c:pt>
                <c:pt idx="121">
                  <c:v>35412</c:v>
                </c:pt>
                <c:pt idx="122">
                  <c:v>35413</c:v>
                </c:pt>
                <c:pt idx="123">
                  <c:v>35414</c:v>
                </c:pt>
                <c:pt idx="124">
                  <c:v>35415</c:v>
                </c:pt>
                <c:pt idx="125">
                  <c:v>35416</c:v>
                </c:pt>
                <c:pt idx="126">
                  <c:v>35417</c:v>
                </c:pt>
                <c:pt idx="127">
                  <c:v>35418</c:v>
                </c:pt>
                <c:pt idx="128">
                  <c:v>35419</c:v>
                </c:pt>
                <c:pt idx="129">
                  <c:v>35420</c:v>
                </c:pt>
                <c:pt idx="130">
                  <c:v>35421</c:v>
                </c:pt>
                <c:pt idx="131">
                  <c:v>35422</c:v>
                </c:pt>
                <c:pt idx="132">
                  <c:v>35423</c:v>
                </c:pt>
                <c:pt idx="133">
                  <c:v>35424</c:v>
                </c:pt>
                <c:pt idx="134">
                  <c:v>35425</c:v>
                </c:pt>
                <c:pt idx="135">
                  <c:v>35426</c:v>
                </c:pt>
                <c:pt idx="136">
                  <c:v>35427</c:v>
                </c:pt>
                <c:pt idx="137">
                  <c:v>35428</c:v>
                </c:pt>
                <c:pt idx="138">
                  <c:v>35429</c:v>
                </c:pt>
                <c:pt idx="139">
                  <c:v>35430</c:v>
                </c:pt>
                <c:pt idx="140">
                  <c:v>35431</c:v>
                </c:pt>
                <c:pt idx="141">
                  <c:v>35432</c:v>
                </c:pt>
                <c:pt idx="142">
                  <c:v>35433</c:v>
                </c:pt>
                <c:pt idx="143">
                  <c:v>35434</c:v>
                </c:pt>
                <c:pt idx="144">
                  <c:v>35435</c:v>
                </c:pt>
                <c:pt idx="145">
                  <c:v>35436</c:v>
                </c:pt>
                <c:pt idx="146">
                  <c:v>35437</c:v>
                </c:pt>
                <c:pt idx="147">
                  <c:v>35438</c:v>
                </c:pt>
                <c:pt idx="148">
                  <c:v>35439</c:v>
                </c:pt>
                <c:pt idx="149">
                  <c:v>35440</c:v>
                </c:pt>
                <c:pt idx="150">
                  <c:v>35441</c:v>
                </c:pt>
                <c:pt idx="151">
                  <c:v>35442</c:v>
                </c:pt>
                <c:pt idx="152">
                  <c:v>35443</c:v>
                </c:pt>
                <c:pt idx="153">
                  <c:v>35444</c:v>
                </c:pt>
                <c:pt idx="154">
                  <c:v>35445</c:v>
                </c:pt>
                <c:pt idx="155">
                  <c:v>35446</c:v>
                </c:pt>
                <c:pt idx="156">
                  <c:v>35447</c:v>
                </c:pt>
                <c:pt idx="157">
                  <c:v>35448</c:v>
                </c:pt>
                <c:pt idx="158">
                  <c:v>35449</c:v>
                </c:pt>
                <c:pt idx="159">
                  <c:v>35450</c:v>
                </c:pt>
                <c:pt idx="160">
                  <c:v>35451</c:v>
                </c:pt>
                <c:pt idx="161">
                  <c:v>35452</c:v>
                </c:pt>
                <c:pt idx="162">
                  <c:v>35453</c:v>
                </c:pt>
                <c:pt idx="163">
                  <c:v>35454</c:v>
                </c:pt>
                <c:pt idx="164">
                  <c:v>35455</c:v>
                </c:pt>
                <c:pt idx="165">
                  <c:v>35456</c:v>
                </c:pt>
                <c:pt idx="166">
                  <c:v>35457</c:v>
                </c:pt>
                <c:pt idx="167">
                  <c:v>35458</c:v>
                </c:pt>
                <c:pt idx="168">
                  <c:v>35459</c:v>
                </c:pt>
                <c:pt idx="169">
                  <c:v>35460</c:v>
                </c:pt>
                <c:pt idx="170">
                  <c:v>35461</c:v>
                </c:pt>
                <c:pt idx="171">
                  <c:v>35462</c:v>
                </c:pt>
                <c:pt idx="172">
                  <c:v>35463</c:v>
                </c:pt>
                <c:pt idx="173">
                  <c:v>35464</c:v>
                </c:pt>
                <c:pt idx="174">
                  <c:v>35465</c:v>
                </c:pt>
                <c:pt idx="175">
                  <c:v>35466</c:v>
                </c:pt>
                <c:pt idx="176">
                  <c:v>35467</c:v>
                </c:pt>
                <c:pt idx="177">
                  <c:v>35468</c:v>
                </c:pt>
                <c:pt idx="178">
                  <c:v>35469</c:v>
                </c:pt>
                <c:pt idx="179">
                  <c:v>35470</c:v>
                </c:pt>
                <c:pt idx="180">
                  <c:v>35471</c:v>
                </c:pt>
                <c:pt idx="181">
                  <c:v>35472</c:v>
                </c:pt>
                <c:pt idx="182">
                  <c:v>35473</c:v>
                </c:pt>
                <c:pt idx="183">
                  <c:v>35474</c:v>
                </c:pt>
                <c:pt idx="184">
                  <c:v>35475</c:v>
                </c:pt>
                <c:pt idx="185">
                  <c:v>35476</c:v>
                </c:pt>
                <c:pt idx="186">
                  <c:v>35477</c:v>
                </c:pt>
                <c:pt idx="187">
                  <c:v>35478</c:v>
                </c:pt>
                <c:pt idx="188">
                  <c:v>35479</c:v>
                </c:pt>
                <c:pt idx="189">
                  <c:v>35480</c:v>
                </c:pt>
                <c:pt idx="190">
                  <c:v>35481</c:v>
                </c:pt>
                <c:pt idx="191">
                  <c:v>35482</c:v>
                </c:pt>
                <c:pt idx="192">
                  <c:v>35483</c:v>
                </c:pt>
                <c:pt idx="193">
                  <c:v>35484</c:v>
                </c:pt>
                <c:pt idx="194">
                  <c:v>35485</c:v>
                </c:pt>
                <c:pt idx="195">
                  <c:v>35486</c:v>
                </c:pt>
                <c:pt idx="196">
                  <c:v>35487</c:v>
                </c:pt>
                <c:pt idx="197">
                  <c:v>35488</c:v>
                </c:pt>
                <c:pt idx="198">
                  <c:v>35489</c:v>
                </c:pt>
                <c:pt idx="199">
                  <c:v>35490</c:v>
                </c:pt>
                <c:pt idx="200">
                  <c:v>35491</c:v>
                </c:pt>
                <c:pt idx="201">
                  <c:v>35492</c:v>
                </c:pt>
                <c:pt idx="202">
                  <c:v>35493</c:v>
                </c:pt>
                <c:pt idx="203">
                  <c:v>35494</c:v>
                </c:pt>
                <c:pt idx="204">
                  <c:v>35495</c:v>
                </c:pt>
                <c:pt idx="205">
                  <c:v>35496</c:v>
                </c:pt>
                <c:pt idx="206">
                  <c:v>35497</c:v>
                </c:pt>
                <c:pt idx="207">
                  <c:v>35498</c:v>
                </c:pt>
                <c:pt idx="208">
                  <c:v>35499</c:v>
                </c:pt>
                <c:pt idx="209">
                  <c:v>35500</c:v>
                </c:pt>
                <c:pt idx="210">
                  <c:v>35501</c:v>
                </c:pt>
                <c:pt idx="211">
                  <c:v>35502</c:v>
                </c:pt>
                <c:pt idx="212">
                  <c:v>35503</c:v>
                </c:pt>
                <c:pt idx="213">
                  <c:v>35504</c:v>
                </c:pt>
                <c:pt idx="214">
                  <c:v>35505</c:v>
                </c:pt>
                <c:pt idx="215">
                  <c:v>35506</c:v>
                </c:pt>
                <c:pt idx="216">
                  <c:v>35507</c:v>
                </c:pt>
                <c:pt idx="217">
                  <c:v>35508</c:v>
                </c:pt>
                <c:pt idx="218">
                  <c:v>35509</c:v>
                </c:pt>
                <c:pt idx="219">
                  <c:v>35510</c:v>
                </c:pt>
                <c:pt idx="220">
                  <c:v>35511</c:v>
                </c:pt>
                <c:pt idx="221">
                  <c:v>35512</c:v>
                </c:pt>
                <c:pt idx="222">
                  <c:v>35513</c:v>
                </c:pt>
                <c:pt idx="223">
                  <c:v>35514</c:v>
                </c:pt>
                <c:pt idx="224">
                  <c:v>35515</c:v>
                </c:pt>
                <c:pt idx="225">
                  <c:v>35516</c:v>
                </c:pt>
                <c:pt idx="226">
                  <c:v>35517</c:v>
                </c:pt>
                <c:pt idx="227">
                  <c:v>35518</c:v>
                </c:pt>
                <c:pt idx="228">
                  <c:v>35519</c:v>
                </c:pt>
                <c:pt idx="229">
                  <c:v>35520</c:v>
                </c:pt>
                <c:pt idx="230">
                  <c:v>35521</c:v>
                </c:pt>
                <c:pt idx="231">
                  <c:v>35522</c:v>
                </c:pt>
                <c:pt idx="232">
                  <c:v>35523</c:v>
                </c:pt>
                <c:pt idx="233">
                  <c:v>35524</c:v>
                </c:pt>
                <c:pt idx="234">
                  <c:v>35525</c:v>
                </c:pt>
                <c:pt idx="235">
                  <c:v>35526</c:v>
                </c:pt>
                <c:pt idx="236">
                  <c:v>35527</c:v>
                </c:pt>
                <c:pt idx="237">
                  <c:v>35528</c:v>
                </c:pt>
                <c:pt idx="238">
                  <c:v>35529</c:v>
                </c:pt>
                <c:pt idx="239">
                  <c:v>35530</c:v>
                </c:pt>
                <c:pt idx="240">
                  <c:v>35531</c:v>
                </c:pt>
                <c:pt idx="241">
                  <c:v>35532</c:v>
                </c:pt>
                <c:pt idx="242">
                  <c:v>35533</c:v>
                </c:pt>
                <c:pt idx="243">
                  <c:v>35534</c:v>
                </c:pt>
                <c:pt idx="244">
                  <c:v>35535</c:v>
                </c:pt>
                <c:pt idx="245">
                  <c:v>35536</c:v>
                </c:pt>
                <c:pt idx="246">
                  <c:v>35537</c:v>
                </c:pt>
                <c:pt idx="247">
                  <c:v>35538</c:v>
                </c:pt>
                <c:pt idx="248">
                  <c:v>35539</c:v>
                </c:pt>
                <c:pt idx="249">
                  <c:v>35540</c:v>
                </c:pt>
                <c:pt idx="250">
                  <c:v>35541</c:v>
                </c:pt>
                <c:pt idx="251">
                  <c:v>35542</c:v>
                </c:pt>
                <c:pt idx="252">
                  <c:v>35543</c:v>
                </c:pt>
                <c:pt idx="253">
                  <c:v>35544</c:v>
                </c:pt>
                <c:pt idx="254">
                  <c:v>35545</c:v>
                </c:pt>
                <c:pt idx="255">
                  <c:v>35546</c:v>
                </c:pt>
                <c:pt idx="256">
                  <c:v>35547</c:v>
                </c:pt>
                <c:pt idx="257">
                  <c:v>35548</c:v>
                </c:pt>
                <c:pt idx="258">
                  <c:v>35549</c:v>
                </c:pt>
                <c:pt idx="259">
                  <c:v>35550</c:v>
                </c:pt>
                <c:pt idx="260">
                  <c:v>35551</c:v>
                </c:pt>
                <c:pt idx="261">
                  <c:v>35552</c:v>
                </c:pt>
                <c:pt idx="262">
                  <c:v>35553</c:v>
                </c:pt>
                <c:pt idx="263">
                  <c:v>35554</c:v>
                </c:pt>
                <c:pt idx="264">
                  <c:v>35555</c:v>
                </c:pt>
                <c:pt idx="265">
                  <c:v>35556</c:v>
                </c:pt>
                <c:pt idx="266">
                  <c:v>35557</c:v>
                </c:pt>
                <c:pt idx="267">
                  <c:v>35558</c:v>
                </c:pt>
                <c:pt idx="268">
                  <c:v>35559</c:v>
                </c:pt>
                <c:pt idx="269">
                  <c:v>35560</c:v>
                </c:pt>
                <c:pt idx="270">
                  <c:v>35561</c:v>
                </c:pt>
                <c:pt idx="271">
                  <c:v>35562</c:v>
                </c:pt>
                <c:pt idx="272">
                  <c:v>35563</c:v>
                </c:pt>
                <c:pt idx="273">
                  <c:v>35564</c:v>
                </c:pt>
                <c:pt idx="274">
                  <c:v>35565</c:v>
                </c:pt>
                <c:pt idx="275">
                  <c:v>35566</c:v>
                </c:pt>
                <c:pt idx="276">
                  <c:v>35567</c:v>
                </c:pt>
                <c:pt idx="277">
                  <c:v>35568</c:v>
                </c:pt>
                <c:pt idx="278">
                  <c:v>35569</c:v>
                </c:pt>
                <c:pt idx="279">
                  <c:v>35570</c:v>
                </c:pt>
                <c:pt idx="280">
                  <c:v>35571</c:v>
                </c:pt>
                <c:pt idx="281">
                  <c:v>35572</c:v>
                </c:pt>
                <c:pt idx="282">
                  <c:v>35573</c:v>
                </c:pt>
                <c:pt idx="283">
                  <c:v>35574</c:v>
                </c:pt>
                <c:pt idx="284">
                  <c:v>35575</c:v>
                </c:pt>
                <c:pt idx="285">
                  <c:v>35576</c:v>
                </c:pt>
                <c:pt idx="286">
                  <c:v>35577</c:v>
                </c:pt>
                <c:pt idx="287">
                  <c:v>35578</c:v>
                </c:pt>
                <c:pt idx="288">
                  <c:v>35579</c:v>
                </c:pt>
                <c:pt idx="289">
                  <c:v>35580</c:v>
                </c:pt>
                <c:pt idx="290">
                  <c:v>35581</c:v>
                </c:pt>
                <c:pt idx="291">
                  <c:v>35582</c:v>
                </c:pt>
                <c:pt idx="292">
                  <c:v>35583</c:v>
                </c:pt>
                <c:pt idx="293">
                  <c:v>35584</c:v>
                </c:pt>
                <c:pt idx="294">
                  <c:v>35585</c:v>
                </c:pt>
                <c:pt idx="295">
                  <c:v>35586</c:v>
                </c:pt>
                <c:pt idx="296">
                  <c:v>35587</c:v>
                </c:pt>
                <c:pt idx="297">
                  <c:v>35588</c:v>
                </c:pt>
                <c:pt idx="298">
                  <c:v>35589</c:v>
                </c:pt>
                <c:pt idx="299">
                  <c:v>35590</c:v>
                </c:pt>
                <c:pt idx="300">
                  <c:v>35591</c:v>
                </c:pt>
                <c:pt idx="301">
                  <c:v>35592</c:v>
                </c:pt>
                <c:pt idx="302">
                  <c:v>35593</c:v>
                </c:pt>
                <c:pt idx="303">
                  <c:v>35594</c:v>
                </c:pt>
                <c:pt idx="304">
                  <c:v>35595</c:v>
                </c:pt>
                <c:pt idx="305">
                  <c:v>35596</c:v>
                </c:pt>
                <c:pt idx="306">
                  <c:v>35597</c:v>
                </c:pt>
                <c:pt idx="307">
                  <c:v>35598</c:v>
                </c:pt>
                <c:pt idx="308">
                  <c:v>35599</c:v>
                </c:pt>
                <c:pt idx="309">
                  <c:v>35600</c:v>
                </c:pt>
                <c:pt idx="310">
                  <c:v>35601</c:v>
                </c:pt>
                <c:pt idx="311">
                  <c:v>35602</c:v>
                </c:pt>
                <c:pt idx="312">
                  <c:v>35603</c:v>
                </c:pt>
                <c:pt idx="313">
                  <c:v>35604</c:v>
                </c:pt>
                <c:pt idx="314">
                  <c:v>35605</c:v>
                </c:pt>
                <c:pt idx="315">
                  <c:v>35606</c:v>
                </c:pt>
                <c:pt idx="316">
                  <c:v>35607</c:v>
                </c:pt>
                <c:pt idx="317">
                  <c:v>35608</c:v>
                </c:pt>
                <c:pt idx="318">
                  <c:v>35609</c:v>
                </c:pt>
                <c:pt idx="319">
                  <c:v>35610</c:v>
                </c:pt>
                <c:pt idx="320">
                  <c:v>35611</c:v>
                </c:pt>
                <c:pt idx="321">
                  <c:v>35612</c:v>
                </c:pt>
                <c:pt idx="322">
                  <c:v>35613</c:v>
                </c:pt>
                <c:pt idx="323">
                  <c:v>35614</c:v>
                </c:pt>
                <c:pt idx="324">
                  <c:v>35615</c:v>
                </c:pt>
                <c:pt idx="325">
                  <c:v>35616</c:v>
                </c:pt>
                <c:pt idx="326">
                  <c:v>35617</c:v>
                </c:pt>
                <c:pt idx="327">
                  <c:v>35618</c:v>
                </c:pt>
                <c:pt idx="328">
                  <c:v>35619</c:v>
                </c:pt>
                <c:pt idx="329">
                  <c:v>35620</c:v>
                </c:pt>
                <c:pt idx="330">
                  <c:v>35621</c:v>
                </c:pt>
                <c:pt idx="331">
                  <c:v>35622</c:v>
                </c:pt>
                <c:pt idx="332">
                  <c:v>35623</c:v>
                </c:pt>
                <c:pt idx="333">
                  <c:v>35624</c:v>
                </c:pt>
                <c:pt idx="334">
                  <c:v>35625</c:v>
                </c:pt>
                <c:pt idx="335">
                  <c:v>35626</c:v>
                </c:pt>
                <c:pt idx="336">
                  <c:v>35627</c:v>
                </c:pt>
                <c:pt idx="337">
                  <c:v>35628</c:v>
                </c:pt>
                <c:pt idx="338">
                  <c:v>35629</c:v>
                </c:pt>
                <c:pt idx="339">
                  <c:v>35630</c:v>
                </c:pt>
                <c:pt idx="340">
                  <c:v>35631</c:v>
                </c:pt>
                <c:pt idx="341">
                  <c:v>35632</c:v>
                </c:pt>
                <c:pt idx="342">
                  <c:v>35633</c:v>
                </c:pt>
                <c:pt idx="343">
                  <c:v>35634</c:v>
                </c:pt>
                <c:pt idx="344">
                  <c:v>35635</c:v>
                </c:pt>
                <c:pt idx="345">
                  <c:v>35636</c:v>
                </c:pt>
                <c:pt idx="346">
                  <c:v>35637</c:v>
                </c:pt>
                <c:pt idx="347">
                  <c:v>35638</c:v>
                </c:pt>
                <c:pt idx="348">
                  <c:v>35639</c:v>
                </c:pt>
                <c:pt idx="349">
                  <c:v>35640</c:v>
                </c:pt>
                <c:pt idx="350">
                  <c:v>35641</c:v>
                </c:pt>
                <c:pt idx="351">
                  <c:v>35642</c:v>
                </c:pt>
                <c:pt idx="352">
                  <c:v>35643</c:v>
                </c:pt>
                <c:pt idx="353">
                  <c:v>35644</c:v>
                </c:pt>
                <c:pt idx="354">
                  <c:v>35645</c:v>
                </c:pt>
                <c:pt idx="355">
                  <c:v>35646</c:v>
                </c:pt>
                <c:pt idx="356">
                  <c:v>35647</c:v>
                </c:pt>
                <c:pt idx="357">
                  <c:v>35648</c:v>
                </c:pt>
                <c:pt idx="358">
                  <c:v>35649</c:v>
                </c:pt>
                <c:pt idx="359">
                  <c:v>35650</c:v>
                </c:pt>
                <c:pt idx="360">
                  <c:v>35651</c:v>
                </c:pt>
                <c:pt idx="361">
                  <c:v>35652</c:v>
                </c:pt>
                <c:pt idx="362">
                  <c:v>35653</c:v>
                </c:pt>
                <c:pt idx="363">
                  <c:v>35654</c:v>
                </c:pt>
                <c:pt idx="364">
                  <c:v>35655</c:v>
                </c:pt>
                <c:pt idx="365">
                  <c:v>35656</c:v>
                </c:pt>
                <c:pt idx="366">
                  <c:v>35657</c:v>
                </c:pt>
                <c:pt idx="367">
                  <c:v>35658</c:v>
                </c:pt>
                <c:pt idx="368">
                  <c:v>35659</c:v>
                </c:pt>
                <c:pt idx="369">
                  <c:v>35660</c:v>
                </c:pt>
                <c:pt idx="370">
                  <c:v>35661</c:v>
                </c:pt>
                <c:pt idx="371">
                  <c:v>35662</c:v>
                </c:pt>
                <c:pt idx="372">
                  <c:v>35663</c:v>
                </c:pt>
                <c:pt idx="373">
                  <c:v>35664</c:v>
                </c:pt>
                <c:pt idx="374">
                  <c:v>35665</c:v>
                </c:pt>
                <c:pt idx="375">
                  <c:v>35666</c:v>
                </c:pt>
                <c:pt idx="376">
                  <c:v>35667</c:v>
                </c:pt>
                <c:pt idx="377">
                  <c:v>35668</c:v>
                </c:pt>
                <c:pt idx="378">
                  <c:v>35669</c:v>
                </c:pt>
                <c:pt idx="379">
                  <c:v>35670</c:v>
                </c:pt>
                <c:pt idx="380">
                  <c:v>35671</c:v>
                </c:pt>
                <c:pt idx="381">
                  <c:v>35672</c:v>
                </c:pt>
                <c:pt idx="382">
                  <c:v>35673</c:v>
                </c:pt>
                <c:pt idx="383">
                  <c:v>35674</c:v>
                </c:pt>
                <c:pt idx="384">
                  <c:v>35675</c:v>
                </c:pt>
                <c:pt idx="385">
                  <c:v>35676</c:v>
                </c:pt>
                <c:pt idx="386">
                  <c:v>35677</c:v>
                </c:pt>
                <c:pt idx="387">
                  <c:v>35678</c:v>
                </c:pt>
                <c:pt idx="388">
                  <c:v>35679</c:v>
                </c:pt>
                <c:pt idx="389">
                  <c:v>35680</c:v>
                </c:pt>
                <c:pt idx="390">
                  <c:v>35681</c:v>
                </c:pt>
                <c:pt idx="391">
                  <c:v>35682</c:v>
                </c:pt>
                <c:pt idx="392">
                  <c:v>35683</c:v>
                </c:pt>
                <c:pt idx="393">
                  <c:v>35684</c:v>
                </c:pt>
                <c:pt idx="394">
                  <c:v>35685</c:v>
                </c:pt>
                <c:pt idx="395">
                  <c:v>35686</c:v>
                </c:pt>
                <c:pt idx="396">
                  <c:v>35687</c:v>
                </c:pt>
                <c:pt idx="397">
                  <c:v>35688</c:v>
                </c:pt>
                <c:pt idx="398">
                  <c:v>35689</c:v>
                </c:pt>
                <c:pt idx="399">
                  <c:v>35690</c:v>
                </c:pt>
                <c:pt idx="400">
                  <c:v>35691</c:v>
                </c:pt>
                <c:pt idx="401">
                  <c:v>35692</c:v>
                </c:pt>
                <c:pt idx="402">
                  <c:v>35693</c:v>
                </c:pt>
                <c:pt idx="403">
                  <c:v>35694</c:v>
                </c:pt>
                <c:pt idx="404">
                  <c:v>35695</c:v>
                </c:pt>
                <c:pt idx="405">
                  <c:v>35696</c:v>
                </c:pt>
                <c:pt idx="406">
                  <c:v>35697</c:v>
                </c:pt>
                <c:pt idx="407">
                  <c:v>35698</c:v>
                </c:pt>
                <c:pt idx="408">
                  <c:v>35699</c:v>
                </c:pt>
                <c:pt idx="409">
                  <c:v>35700</c:v>
                </c:pt>
                <c:pt idx="410">
                  <c:v>35701</c:v>
                </c:pt>
                <c:pt idx="411">
                  <c:v>35702</c:v>
                </c:pt>
                <c:pt idx="412">
                  <c:v>35703</c:v>
                </c:pt>
                <c:pt idx="413">
                  <c:v>35704</c:v>
                </c:pt>
                <c:pt idx="414">
                  <c:v>35705</c:v>
                </c:pt>
                <c:pt idx="415">
                  <c:v>35706</c:v>
                </c:pt>
                <c:pt idx="416">
                  <c:v>35707</c:v>
                </c:pt>
                <c:pt idx="417">
                  <c:v>35708</c:v>
                </c:pt>
                <c:pt idx="418">
                  <c:v>35709</c:v>
                </c:pt>
                <c:pt idx="419">
                  <c:v>35710</c:v>
                </c:pt>
                <c:pt idx="420">
                  <c:v>35711</c:v>
                </c:pt>
                <c:pt idx="421">
                  <c:v>35712</c:v>
                </c:pt>
                <c:pt idx="422">
                  <c:v>35713</c:v>
                </c:pt>
                <c:pt idx="423">
                  <c:v>35714</c:v>
                </c:pt>
                <c:pt idx="424">
                  <c:v>35715</c:v>
                </c:pt>
                <c:pt idx="425">
                  <c:v>35716</c:v>
                </c:pt>
                <c:pt idx="426">
                  <c:v>35717</c:v>
                </c:pt>
                <c:pt idx="427">
                  <c:v>35718</c:v>
                </c:pt>
                <c:pt idx="428">
                  <c:v>35719</c:v>
                </c:pt>
                <c:pt idx="429">
                  <c:v>35720</c:v>
                </c:pt>
                <c:pt idx="430">
                  <c:v>35721</c:v>
                </c:pt>
                <c:pt idx="431">
                  <c:v>35722</c:v>
                </c:pt>
                <c:pt idx="432">
                  <c:v>35723</c:v>
                </c:pt>
                <c:pt idx="433">
                  <c:v>35724</c:v>
                </c:pt>
                <c:pt idx="434">
                  <c:v>35725</c:v>
                </c:pt>
                <c:pt idx="435">
                  <c:v>35726</c:v>
                </c:pt>
                <c:pt idx="436">
                  <c:v>35727</c:v>
                </c:pt>
                <c:pt idx="437">
                  <c:v>35728</c:v>
                </c:pt>
                <c:pt idx="438">
                  <c:v>35729</c:v>
                </c:pt>
                <c:pt idx="439">
                  <c:v>35730</c:v>
                </c:pt>
                <c:pt idx="440">
                  <c:v>35731</c:v>
                </c:pt>
                <c:pt idx="441">
                  <c:v>35732</c:v>
                </c:pt>
                <c:pt idx="442">
                  <c:v>35733</c:v>
                </c:pt>
                <c:pt idx="443">
                  <c:v>35734</c:v>
                </c:pt>
                <c:pt idx="444">
                  <c:v>35735</c:v>
                </c:pt>
                <c:pt idx="445">
                  <c:v>35736</c:v>
                </c:pt>
                <c:pt idx="446">
                  <c:v>35737</c:v>
                </c:pt>
                <c:pt idx="447">
                  <c:v>35738</c:v>
                </c:pt>
                <c:pt idx="448">
                  <c:v>35739</c:v>
                </c:pt>
                <c:pt idx="449">
                  <c:v>35740</c:v>
                </c:pt>
                <c:pt idx="450">
                  <c:v>35741</c:v>
                </c:pt>
                <c:pt idx="451">
                  <c:v>35742</c:v>
                </c:pt>
                <c:pt idx="452">
                  <c:v>35743</c:v>
                </c:pt>
                <c:pt idx="453">
                  <c:v>35744</c:v>
                </c:pt>
                <c:pt idx="454">
                  <c:v>35745</c:v>
                </c:pt>
                <c:pt idx="455">
                  <c:v>35746</c:v>
                </c:pt>
                <c:pt idx="456">
                  <c:v>35747</c:v>
                </c:pt>
                <c:pt idx="457">
                  <c:v>35748</c:v>
                </c:pt>
                <c:pt idx="458">
                  <c:v>35749</c:v>
                </c:pt>
                <c:pt idx="459">
                  <c:v>35750</c:v>
                </c:pt>
                <c:pt idx="460">
                  <c:v>35751</c:v>
                </c:pt>
                <c:pt idx="461">
                  <c:v>35752</c:v>
                </c:pt>
                <c:pt idx="462">
                  <c:v>35753</c:v>
                </c:pt>
                <c:pt idx="463">
                  <c:v>35754</c:v>
                </c:pt>
                <c:pt idx="464">
                  <c:v>35755</c:v>
                </c:pt>
                <c:pt idx="465">
                  <c:v>35756</c:v>
                </c:pt>
                <c:pt idx="466">
                  <c:v>35757</c:v>
                </c:pt>
                <c:pt idx="467">
                  <c:v>35758</c:v>
                </c:pt>
                <c:pt idx="468">
                  <c:v>35759</c:v>
                </c:pt>
                <c:pt idx="469">
                  <c:v>35760</c:v>
                </c:pt>
                <c:pt idx="470">
                  <c:v>35761</c:v>
                </c:pt>
                <c:pt idx="471">
                  <c:v>35762</c:v>
                </c:pt>
                <c:pt idx="472">
                  <c:v>35763</c:v>
                </c:pt>
                <c:pt idx="473">
                  <c:v>35764</c:v>
                </c:pt>
                <c:pt idx="474">
                  <c:v>35765</c:v>
                </c:pt>
                <c:pt idx="475">
                  <c:v>35766</c:v>
                </c:pt>
                <c:pt idx="476">
                  <c:v>35767</c:v>
                </c:pt>
                <c:pt idx="477">
                  <c:v>35768</c:v>
                </c:pt>
                <c:pt idx="478">
                  <c:v>35769</c:v>
                </c:pt>
                <c:pt idx="479">
                  <c:v>35770</c:v>
                </c:pt>
                <c:pt idx="480">
                  <c:v>35771</c:v>
                </c:pt>
                <c:pt idx="481">
                  <c:v>35772</c:v>
                </c:pt>
                <c:pt idx="482">
                  <c:v>35773</c:v>
                </c:pt>
                <c:pt idx="483">
                  <c:v>35774</c:v>
                </c:pt>
                <c:pt idx="484">
                  <c:v>35775</c:v>
                </c:pt>
                <c:pt idx="485">
                  <c:v>35776</c:v>
                </c:pt>
                <c:pt idx="486">
                  <c:v>35777</c:v>
                </c:pt>
                <c:pt idx="487">
                  <c:v>35778</c:v>
                </c:pt>
                <c:pt idx="488">
                  <c:v>35779</c:v>
                </c:pt>
                <c:pt idx="489">
                  <c:v>35780</c:v>
                </c:pt>
                <c:pt idx="490">
                  <c:v>35781</c:v>
                </c:pt>
                <c:pt idx="491">
                  <c:v>35782</c:v>
                </c:pt>
                <c:pt idx="492">
                  <c:v>35783</c:v>
                </c:pt>
                <c:pt idx="493">
                  <c:v>35784</c:v>
                </c:pt>
                <c:pt idx="494">
                  <c:v>35785</c:v>
                </c:pt>
                <c:pt idx="495">
                  <c:v>35786</c:v>
                </c:pt>
                <c:pt idx="496">
                  <c:v>35787</c:v>
                </c:pt>
                <c:pt idx="497">
                  <c:v>35788</c:v>
                </c:pt>
                <c:pt idx="498">
                  <c:v>35789</c:v>
                </c:pt>
                <c:pt idx="499">
                  <c:v>35790</c:v>
                </c:pt>
                <c:pt idx="500">
                  <c:v>35791</c:v>
                </c:pt>
                <c:pt idx="501">
                  <c:v>35792</c:v>
                </c:pt>
                <c:pt idx="502">
                  <c:v>35793</c:v>
                </c:pt>
                <c:pt idx="503">
                  <c:v>35794</c:v>
                </c:pt>
                <c:pt idx="504">
                  <c:v>35795</c:v>
                </c:pt>
                <c:pt idx="505">
                  <c:v>35796</c:v>
                </c:pt>
                <c:pt idx="506">
                  <c:v>35797</c:v>
                </c:pt>
                <c:pt idx="507">
                  <c:v>35798</c:v>
                </c:pt>
                <c:pt idx="508">
                  <c:v>35799</c:v>
                </c:pt>
                <c:pt idx="509">
                  <c:v>35800</c:v>
                </c:pt>
                <c:pt idx="510">
                  <c:v>35801</c:v>
                </c:pt>
                <c:pt idx="511">
                  <c:v>35802</c:v>
                </c:pt>
                <c:pt idx="512">
                  <c:v>35803</c:v>
                </c:pt>
                <c:pt idx="513">
                  <c:v>35804</c:v>
                </c:pt>
                <c:pt idx="514">
                  <c:v>35805</c:v>
                </c:pt>
                <c:pt idx="515">
                  <c:v>35806</c:v>
                </c:pt>
                <c:pt idx="516">
                  <c:v>35807</c:v>
                </c:pt>
                <c:pt idx="517">
                  <c:v>35808</c:v>
                </c:pt>
                <c:pt idx="518">
                  <c:v>35809</c:v>
                </c:pt>
                <c:pt idx="519">
                  <c:v>35810</c:v>
                </c:pt>
                <c:pt idx="520">
                  <c:v>35811</c:v>
                </c:pt>
                <c:pt idx="521">
                  <c:v>35812</c:v>
                </c:pt>
                <c:pt idx="522">
                  <c:v>35813</c:v>
                </c:pt>
                <c:pt idx="523">
                  <c:v>35814</c:v>
                </c:pt>
                <c:pt idx="524">
                  <c:v>35815</c:v>
                </c:pt>
                <c:pt idx="525">
                  <c:v>35816</c:v>
                </c:pt>
                <c:pt idx="526">
                  <c:v>35817</c:v>
                </c:pt>
                <c:pt idx="527">
                  <c:v>35818</c:v>
                </c:pt>
                <c:pt idx="528">
                  <c:v>35819</c:v>
                </c:pt>
                <c:pt idx="529">
                  <c:v>35820</c:v>
                </c:pt>
                <c:pt idx="530">
                  <c:v>35821</c:v>
                </c:pt>
                <c:pt idx="531">
                  <c:v>35822</c:v>
                </c:pt>
                <c:pt idx="532">
                  <c:v>35823</c:v>
                </c:pt>
                <c:pt idx="533">
                  <c:v>35824</c:v>
                </c:pt>
                <c:pt idx="534">
                  <c:v>35825</c:v>
                </c:pt>
                <c:pt idx="535">
                  <c:v>35826</c:v>
                </c:pt>
                <c:pt idx="536">
                  <c:v>35827</c:v>
                </c:pt>
                <c:pt idx="537">
                  <c:v>35828</c:v>
                </c:pt>
                <c:pt idx="538">
                  <c:v>35829</c:v>
                </c:pt>
                <c:pt idx="539">
                  <c:v>35830</c:v>
                </c:pt>
                <c:pt idx="540">
                  <c:v>35831</c:v>
                </c:pt>
                <c:pt idx="541">
                  <c:v>35832</c:v>
                </c:pt>
                <c:pt idx="542">
                  <c:v>35833</c:v>
                </c:pt>
                <c:pt idx="543">
                  <c:v>35834</c:v>
                </c:pt>
                <c:pt idx="544">
                  <c:v>35835</c:v>
                </c:pt>
                <c:pt idx="545">
                  <c:v>35836</c:v>
                </c:pt>
                <c:pt idx="546">
                  <c:v>35837</c:v>
                </c:pt>
                <c:pt idx="547">
                  <c:v>35838</c:v>
                </c:pt>
                <c:pt idx="548">
                  <c:v>35839</c:v>
                </c:pt>
                <c:pt idx="549">
                  <c:v>35840</c:v>
                </c:pt>
                <c:pt idx="550">
                  <c:v>35841</c:v>
                </c:pt>
                <c:pt idx="551">
                  <c:v>35842</c:v>
                </c:pt>
                <c:pt idx="552">
                  <c:v>35843</c:v>
                </c:pt>
                <c:pt idx="553">
                  <c:v>35844</c:v>
                </c:pt>
                <c:pt idx="554">
                  <c:v>35845</c:v>
                </c:pt>
                <c:pt idx="555">
                  <c:v>35846</c:v>
                </c:pt>
                <c:pt idx="556">
                  <c:v>35847</c:v>
                </c:pt>
                <c:pt idx="557">
                  <c:v>35848</c:v>
                </c:pt>
                <c:pt idx="558">
                  <c:v>35849</c:v>
                </c:pt>
                <c:pt idx="559">
                  <c:v>35850</c:v>
                </c:pt>
                <c:pt idx="560">
                  <c:v>35851</c:v>
                </c:pt>
                <c:pt idx="561">
                  <c:v>35852</c:v>
                </c:pt>
                <c:pt idx="562">
                  <c:v>35853</c:v>
                </c:pt>
                <c:pt idx="563">
                  <c:v>35854</c:v>
                </c:pt>
                <c:pt idx="564">
                  <c:v>35855</c:v>
                </c:pt>
                <c:pt idx="565">
                  <c:v>35856</c:v>
                </c:pt>
                <c:pt idx="566">
                  <c:v>35857</c:v>
                </c:pt>
                <c:pt idx="567">
                  <c:v>35858</c:v>
                </c:pt>
                <c:pt idx="568">
                  <c:v>35859</c:v>
                </c:pt>
                <c:pt idx="569">
                  <c:v>35860</c:v>
                </c:pt>
                <c:pt idx="570">
                  <c:v>35861</c:v>
                </c:pt>
                <c:pt idx="571">
                  <c:v>35862</c:v>
                </c:pt>
                <c:pt idx="572">
                  <c:v>35863</c:v>
                </c:pt>
                <c:pt idx="573">
                  <c:v>35864</c:v>
                </c:pt>
                <c:pt idx="574">
                  <c:v>35865</c:v>
                </c:pt>
                <c:pt idx="575">
                  <c:v>35866</c:v>
                </c:pt>
                <c:pt idx="576">
                  <c:v>35867</c:v>
                </c:pt>
                <c:pt idx="577">
                  <c:v>35868</c:v>
                </c:pt>
                <c:pt idx="578">
                  <c:v>35869</c:v>
                </c:pt>
                <c:pt idx="579">
                  <c:v>35870</c:v>
                </c:pt>
                <c:pt idx="580">
                  <c:v>35871</c:v>
                </c:pt>
                <c:pt idx="581">
                  <c:v>35872</c:v>
                </c:pt>
                <c:pt idx="582">
                  <c:v>35873</c:v>
                </c:pt>
                <c:pt idx="583">
                  <c:v>35874</c:v>
                </c:pt>
                <c:pt idx="584">
                  <c:v>35875</c:v>
                </c:pt>
                <c:pt idx="585">
                  <c:v>35876</c:v>
                </c:pt>
                <c:pt idx="586">
                  <c:v>35877</c:v>
                </c:pt>
                <c:pt idx="587">
                  <c:v>35878</c:v>
                </c:pt>
                <c:pt idx="588">
                  <c:v>35879</c:v>
                </c:pt>
                <c:pt idx="589">
                  <c:v>35880</c:v>
                </c:pt>
                <c:pt idx="590">
                  <c:v>35881</c:v>
                </c:pt>
                <c:pt idx="591">
                  <c:v>35882</c:v>
                </c:pt>
                <c:pt idx="592">
                  <c:v>35883</c:v>
                </c:pt>
                <c:pt idx="593">
                  <c:v>35884</c:v>
                </c:pt>
                <c:pt idx="594">
                  <c:v>35885</c:v>
                </c:pt>
                <c:pt idx="595">
                  <c:v>35886</c:v>
                </c:pt>
                <c:pt idx="596">
                  <c:v>35887</c:v>
                </c:pt>
                <c:pt idx="597">
                  <c:v>35888</c:v>
                </c:pt>
                <c:pt idx="598">
                  <c:v>35889</c:v>
                </c:pt>
                <c:pt idx="599">
                  <c:v>35890</c:v>
                </c:pt>
                <c:pt idx="600">
                  <c:v>35891</c:v>
                </c:pt>
                <c:pt idx="601">
                  <c:v>35892</c:v>
                </c:pt>
                <c:pt idx="602">
                  <c:v>35893</c:v>
                </c:pt>
                <c:pt idx="603">
                  <c:v>35894</c:v>
                </c:pt>
                <c:pt idx="604">
                  <c:v>35895</c:v>
                </c:pt>
                <c:pt idx="605">
                  <c:v>35896</c:v>
                </c:pt>
                <c:pt idx="606">
                  <c:v>35897</c:v>
                </c:pt>
                <c:pt idx="607">
                  <c:v>35898</c:v>
                </c:pt>
                <c:pt idx="608">
                  <c:v>35899</c:v>
                </c:pt>
                <c:pt idx="609">
                  <c:v>35900</c:v>
                </c:pt>
                <c:pt idx="610">
                  <c:v>35901</c:v>
                </c:pt>
                <c:pt idx="611">
                  <c:v>35902</c:v>
                </c:pt>
                <c:pt idx="612">
                  <c:v>35903</c:v>
                </c:pt>
                <c:pt idx="613">
                  <c:v>35904</c:v>
                </c:pt>
                <c:pt idx="614">
                  <c:v>35905</c:v>
                </c:pt>
                <c:pt idx="615">
                  <c:v>35906</c:v>
                </c:pt>
                <c:pt idx="616">
                  <c:v>35907</c:v>
                </c:pt>
                <c:pt idx="617">
                  <c:v>35908</c:v>
                </c:pt>
                <c:pt idx="618">
                  <c:v>35909</c:v>
                </c:pt>
                <c:pt idx="619">
                  <c:v>35910</c:v>
                </c:pt>
                <c:pt idx="620">
                  <c:v>35911</c:v>
                </c:pt>
                <c:pt idx="621">
                  <c:v>35912</c:v>
                </c:pt>
                <c:pt idx="622">
                  <c:v>35913</c:v>
                </c:pt>
                <c:pt idx="623">
                  <c:v>35917</c:v>
                </c:pt>
                <c:pt idx="624">
                  <c:v>35920</c:v>
                </c:pt>
                <c:pt idx="625">
                  <c:v>35923</c:v>
                </c:pt>
                <c:pt idx="626">
                  <c:v>35926</c:v>
                </c:pt>
                <c:pt idx="627">
                  <c:v>35929</c:v>
                </c:pt>
                <c:pt idx="628">
                  <c:v>35932</c:v>
                </c:pt>
                <c:pt idx="629">
                  <c:v>35935</c:v>
                </c:pt>
                <c:pt idx="630">
                  <c:v>35938</c:v>
                </c:pt>
                <c:pt idx="631">
                  <c:v>35941</c:v>
                </c:pt>
                <c:pt idx="632">
                  <c:v>35944</c:v>
                </c:pt>
                <c:pt idx="633">
                  <c:v>35948</c:v>
                </c:pt>
                <c:pt idx="634">
                  <c:v>35951</c:v>
                </c:pt>
                <c:pt idx="635">
                  <c:v>35954</c:v>
                </c:pt>
                <c:pt idx="636">
                  <c:v>35957</c:v>
                </c:pt>
                <c:pt idx="637">
                  <c:v>35960</c:v>
                </c:pt>
                <c:pt idx="638">
                  <c:v>35963</c:v>
                </c:pt>
                <c:pt idx="639">
                  <c:v>35966</c:v>
                </c:pt>
                <c:pt idx="640">
                  <c:v>35969</c:v>
                </c:pt>
                <c:pt idx="641">
                  <c:v>35972</c:v>
                </c:pt>
                <c:pt idx="642">
                  <c:v>35975</c:v>
                </c:pt>
                <c:pt idx="643">
                  <c:v>35978</c:v>
                </c:pt>
                <c:pt idx="644">
                  <c:v>35981</c:v>
                </c:pt>
                <c:pt idx="645">
                  <c:v>35984</c:v>
                </c:pt>
                <c:pt idx="646">
                  <c:v>35987</c:v>
                </c:pt>
                <c:pt idx="647">
                  <c:v>35990</c:v>
                </c:pt>
                <c:pt idx="648">
                  <c:v>35993</c:v>
                </c:pt>
                <c:pt idx="649">
                  <c:v>35996</c:v>
                </c:pt>
                <c:pt idx="650">
                  <c:v>35999</c:v>
                </c:pt>
                <c:pt idx="651">
                  <c:v>36002</c:v>
                </c:pt>
                <c:pt idx="652">
                  <c:v>36005</c:v>
                </c:pt>
                <c:pt idx="653">
                  <c:v>36009</c:v>
                </c:pt>
                <c:pt idx="654">
                  <c:v>36012</c:v>
                </c:pt>
                <c:pt idx="655">
                  <c:v>36013</c:v>
                </c:pt>
                <c:pt idx="656">
                  <c:v>36015</c:v>
                </c:pt>
                <c:pt idx="657">
                  <c:v>36018</c:v>
                </c:pt>
                <c:pt idx="658">
                  <c:v>36021</c:v>
                </c:pt>
                <c:pt idx="659">
                  <c:v>36024</c:v>
                </c:pt>
                <c:pt idx="660">
                  <c:v>36027</c:v>
                </c:pt>
                <c:pt idx="661">
                  <c:v>36030</c:v>
                </c:pt>
                <c:pt idx="662">
                  <c:v>36033</c:v>
                </c:pt>
                <c:pt idx="663">
                  <c:v>36036</c:v>
                </c:pt>
                <c:pt idx="664">
                  <c:v>36040</c:v>
                </c:pt>
                <c:pt idx="665">
                  <c:v>36043</c:v>
                </c:pt>
                <c:pt idx="666">
                  <c:v>36046</c:v>
                </c:pt>
                <c:pt idx="667">
                  <c:v>36049</c:v>
                </c:pt>
                <c:pt idx="668">
                  <c:v>36052</c:v>
                </c:pt>
                <c:pt idx="669">
                  <c:v>36055</c:v>
                </c:pt>
                <c:pt idx="670">
                  <c:v>36058</c:v>
                </c:pt>
                <c:pt idx="671">
                  <c:v>36061</c:v>
                </c:pt>
                <c:pt idx="672">
                  <c:v>36064</c:v>
                </c:pt>
                <c:pt idx="673">
                  <c:v>36067</c:v>
                </c:pt>
                <c:pt idx="674">
                  <c:v>36070</c:v>
                </c:pt>
                <c:pt idx="675">
                  <c:v>36073</c:v>
                </c:pt>
                <c:pt idx="676">
                  <c:v>36075</c:v>
                </c:pt>
                <c:pt idx="677">
                  <c:v>36076</c:v>
                </c:pt>
                <c:pt idx="678">
                  <c:v>36079</c:v>
                </c:pt>
                <c:pt idx="679">
                  <c:v>36082</c:v>
                </c:pt>
                <c:pt idx="680">
                  <c:v>36085</c:v>
                </c:pt>
                <c:pt idx="681">
                  <c:v>36088</c:v>
                </c:pt>
                <c:pt idx="682">
                  <c:v>36091</c:v>
                </c:pt>
                <c:pt idx="683">
                  <c:v>36094</c:v>
                </c:pt>
                <c:pt idx="684">
                  <c:v>36097</c:v>
                </c:pt>
                <c:pt idx="685">
                  <c:v>36361</c:v>
                </c:pt>
                <c:pt idx="686">
                  <c:v>36704</c:v>
                </c:pt>
                <c:pt idx="687">
                  <c:v>36812</c:v>
                </c:pt>
                <c:pt idx="688">
                  <c:v>36893</c:v>
                </c:pt>
                <c:pt idx="689">
                  <c:v>36896</c:v>
                </c:pt>
                <c:pt idx="690">
                  <c:v>36899</c:v>
                </c:pt>
                <c:pt idx="691">
                  <c:v>36902</c:v>
                </c:pt>
                <c:pt idx="692">
                  <c:v>36905</c:v>
                </c:pt>
                <c:pt idx="693">
                  <c:v>36908</c:v>
                </c:pt>
                <c:pt idx="694">
                  <c:v>36911</c:v>
                </c:pt>
                <c:pt idx="695">
                  <c:v>36914</c:v>
                </c:pt>
                <c:pt idx="696">
                  <c:v>36917</c:v>
                </c:pt>
                <c:pt idx="697">
                  <c:v>36920</c:v>
                </c:pt>
                <c:pt idx="698">
                  <c:v>36923</c:v>
                </c:pt>
                <c:pt idx="699">
                  <c:v>36924</c:v>
                </c:pt>
                <c:pt idx="700">
                  <c:v>36927</c:v>
                </c:pt>
                <c:pt idx="701">
                  <c:v>36930</c:v>
                </c:pt>
                <c:pt idx="702">
                  <c:v>36933</c:v>
                </c:pt>
                <c:pt idx="703">
                  <c:v>36936</c:v>
                </c:pt>
                <c:pt idx="704">
                  <c:v>36939</c:v>
                </c:pt>
                <c:pt idx="705">
                  <c:v>36942</c:v>
                </c:pt>
                <c:pt idx="706">
                  <c:v>36945</c:v>
                </c:pt>
                <c:pt idx="707">
                  <c:v>36948</c:v>
                </c:pt>
                <c:pt idx="708">
                  <c:v>36950</c:v>
                </c:pt>
                <c:pt idx="709">
                  <c:v>36952</c:v>
                </c:pt>
                <c:pt idx="710">
                  <c:v>36955</c:v>
                </c:pt>
                <c:pt idx="711">
                  <c:v>36958</c:v>
                </c:pt>
                <c:pt idx="712">
                  <c:v>36961</c:v>
                </c:pt>
                <c:pt idx="713">
                  <c:v>36964</c:v>
                </c:pt>
                <c:pt idx="714">
                  <c:v>36967</c:v>
                </c:pt>
                <c:pt idx="715">
                  <c:v>36970</c:v>
                </c:pt>
                <c:pt idx="716">
                  <c:v>36973</c:v>
                </c:pt>
                <c:pt idx="717">
                  <c:v>36976</c:v>
                </c:pt>
                <c:pt idx="718">
                  <c:v>36979</c:v>
                </c:pt>
                <c:pt idx="719">
                  <c:v>36983</c:v>
                </c:pt>
                <c:pt idx="720">
                  <c:v>36986</c:v>
                </c:pt>
                <c:pt idx="721">
                  <c:v>36989</c:v>
                </c:pt>
                <c:pt idx="722">
                  <c:v>36992</c:v>
                </c:pt>
                <c:pt idx="723">
                  <c:v>36995</c:v>
                </c:pt>
                <c:pt idx="724">
                  <c:v>36998</c:v>
                </c:pt>
                <c:pt idx="725">
                  <c:v>37001</c:v>
                </c:pt>
                <c:pt idx="726">
                  <c:v>37004</c:v>
                </c:pt>
                <c:pt idx="727">
                  <c:v>37007</c:v>
                </c:pt>
                <c:pt idx="728">
                  <c:v>37010</c:v>
                </c:pt>
                <c:pt idx="729">
                  <c:v>37013</c:v>
                </c:pt>
                <c:pt idx="730">
                  <c:v>37016</c:v>
                </c:pt>
                <c:pt idx="731">
                  <c:v>37019</c:v>
                </c:pt>
                <c:pt idx="732">
                  <c:v>37022</c:v>
                </c:pt>
                <c:pt idx="733">
                  <c:v>37025</c:v>
                </c:pt>
                <c:pt idx="734">
                  <c:v>37028</c:v>
                </c:pt>
                <c:pt idx="735">
                  <c:v>37031</c:v>
                </c:pt>
                <c:pt idx="736">
                  <c:v>37034</c:v>
                </c:pt>
                <c:pt idx="737">
                  <c:v>37037</c:v>
                </c:pt>
                <c:pt idx="738">
                  <c:v>37040</c:v>
                </c:pt>
                <c:pt idx="739">
                  <c:v>37044</c:v>
                </c:pt>
                <c:pt idx="740">
                  <c:v>37047</c:v>
                </c:pt>
                <c:pt idx="741">
                  <c:v>37050</c:v>
                </c:pt>
                <c:pt idx="742">
                  <c:v>37053</c:v>
                </c:pt>
                <c:pt idx="743">
                  <c:v>37054</c:v>
                </c:pt>
                <c:pt idx="744">
                  <c:v>37056</c:v>
                </c:pt>
                <c:pt idx="745">
                  <c:v>37059</c:v>
                </c:pt>
                <c:pt idx="746">
                  <c:v>37062</c:v>
                </c:pt>
                <c:pt idx="747">
                  <c:v>37065</c:v>
                </c:pt>
                <c:pt idx="748">
                  <c:v>37068</c:v>
                </c:pt>
                <c:pt idx="749">
                  <c:v>37071</c:v>
                </c:pt>
                <c:pt idx="750">
                  <c:v>37074</c:v>
                </c:pt>
                <c:pt idx="751">
                  <c:v>37077</c:v>
                </c:pt>
                <c:pt idx="752">
                  <c:v>37080</c:v>
                </c:pt>
                <c:pt idx="753">
                  <c:v>37083</c:v>
                </c:pt>
                <c:pt idx="754">
                  <c:v>37086</c:v>
                </c:pt>
                <c:pt idx="755">
                  <c:v>37089</c:v>
                </c:pt>
                <c:pt idx="756">
                  <c:v>37092</c:v>
                </c:pt>
                <c:pt idx="757">
                  <c:v>37095</c:v>
                </c:pt>
                <c:pt idx="758">
                  <c:v>37098</c:v>
                </c:pt>
                <c:pt idx="759">
                  <c:v>37101</c:v>
                </c:pt>
                <c:pt idx="760">
                  <c:v>37105</c:v>
                </c:pt>
                <c:pt idx="761">
                  <c:v>37108</c:v>
                </c:pt>
                <c:pt idx="762">
                  <c:v>37111</c:v>
                </c:pt>
                <c:pt idx="763">
                  <c:v>37114</c:v>
                </c:pt>
                <c:pt idx="764">
                  <c:v>37117</c:v>
                </c:pt>
                <c:pt idx="765">
                  <c:v>37120</c:v>
                </c:pt>
                <c:pt idx="766">
                  <c:v>37123</c:v>
                </c:pt>
                <c:pt idx="767">
                  <c:v>37126</c:v>
                </c:pt>
                <c:pt idx="768">
                  <c:v>37129</c:v>
                </c:pt>
                <c:pt idx="769">
                  <c:v>37132</c:v>
                </c:pt>
                <c:pt idx="770">
                  <c:v>37166</c:v>
                </c:pt>
                <c:pt idx="771">
                  <c:v>37169</c:v>
                </c:pt>
                <c:pt idx="772">
                  <c:v>37172</c:v>
                </c:pt>
                <c:pt idx="773">
                  <c:v>37175</c:v>
                </c:pt>
                <c:pt idx="774">
                  <c:v>37178</c:v>
                </c:pt>
                <c:pt idx="775">
                  <c:v>37181</c:v>
                </c:pt>
                <c:pt idx="776">
                  <c:v>37184</c:v>
                </c:pt>
                <c:pt idx="777">
                  <c:v>37187</c:v>
                </c:pt>
                <c:pt idx="778">
                  <c:v>37190</c:v>
                </c:pt>
                <c:pt idx="779">
                  <c:v>37193</c:v>
                </c:pt>
                <c:pt idx="780">
                  <c:v>37197</c:v>
                </c:pt>
                <c:pt idx="781">
                  <c:v>37200</c:v>
                </c:pt>
                <c:pt idx="782">
                  <c:v>37203</c:v>
                </c:pt>
                <c:pt idx="783">
                  <c:v>37206</c:v>
                </c:pt>
                <c:pt idx="784">
                  <c:v>37209</c:v>
                </c:pt>
                <c:pt idx="785">
                  <c:v>37212</c:v>
                </c:pt>
                <c:pt idx="786">
                  <c:v>37215</c:v>
                </c:pt>
                <c:pt idx="787">
                  <c:v>37218</c:v>
                </c:pt>
                <c:pt idx="788">
                  <c:v>37221</c:v>
                </c:pt>
                <c:pt idx="789">
                  <c:v>37224</c:v>
                </c:pt>
                <c:pt idx="790">
                  <c:v>37258</c:v>
                </c:pt>
                <c:pt idx="791">
                  <c:v>37261</c:v>
                </c:pt>
                <c:pt idx="792">
                  <c:v>37264</c:v>
                </c:pt>
                <c:pt idx="793">
                  <c:v>37267</c:v>
                </c:pt>
                <c:pt idx="794">
                  <c:v>37270</c:v>
                </c:pt>
                <c:pt idx="795">
                  <c:v>37273</c:v>
                </c:pt>
                <c:pt idx="796">
                  <c:v>37276</c:v>
                </c:pt>
                <c:pt idx="797">
                  <c:v>37278</c:v>
                </c:pt>
                <c:pt idx="798">
                  <c:v>37279</c:v>
                </c:pt>
                <c:pt idx="799">
                  <c:v>37282</c:v>
                </c:pt>
                <c:pt idx="800">
                  <c:v>37285</c:v>
                </c:pt>
                <c:pt idx="801">
                  <c:v>37289</c:v>
                </c:pt>
                <c:pt idx="802">
                  <c:v>37292</c:v>
                </c:pt>
                <c:pt idx="803">
                  <c:v>37295</c:v>
                </c:pt>
                <c:pt idx="804">
                  <c:v>37298</c:v>
                </c:pt>
                <c:pt idx="805">
                  <c:v>37301</c:v>
                </c:pt>
                <c:pt idx="806">
                  <c:v>37304</c:v>
                </c:pt>
                <c:pt idx="807">
                  <c:v>37307</c:v>
                </c:pt>
                <c:pt idx="808">
                  <c:v>37308</c:v>
                </c:pt>
                <c:pt idx="809">
                  <c:v>37310</c:v>
                </c:pt>
                <c:pt idx="810">
                  <c:v>37313</c:v>
                </c:pt>
                <c:pt idx="811">
                  <c:v>37317</c:v>
                </c:pt>
                <c:pt idx="812">
                  <c:v>37320</c:v>
                </c:pt>
                <c:pt idx="813">
                  <c:v>37323</c:v>
                </c:pt>
                <c:pt idx="814">
                  <c:v>37326</c:v>
                </c:pt>
                <c:pt idx="815">
                  <c:v>37329</c:v>
                </c:pt>
                <c:pt idx="816">
                  <c:v>37332</c:v>
                </c:pt>
                <c:pt idx="817">
                  <c:v>37335</c:v>
                </c:pt>
                <c:pt idx="818">
                  <c:v>37338</c:v>
                </c:pt>
                <c:pt idx="819">
                  <c:v>37341</c:v>
                </c:pt>
                <c:pt idx="820">
                  <c:v>37344</c:v>
                </c:pt>
                <c:pt idx="821">
                  <c:v>37348</c:v>
                </c:pt>
                <c:pt idx="822">
                  <c:v>37351</c:v>
                </c:pt>
                <c:pt idx="823">
                  <c:v>37354</c:v>
                </c:pt>
                <c:pt idx="824">
                  <c:v>37357</c:v>
                </c:pt>
                <c:pt idx="825">
                  <c:v>37360</c:v>
                </c:pt>
                <c:pt idx="826">
                  <c:v>37363</c:v>
                </c:pt>
                <c:pt idx="827">
                  <c:v>37366</c:v>
                </c:pt>
                <c:pt idx="828">
                  <c:v>37369</c:v>
                </c:pt>
                <c:pt idx="829">
                  <c:v>37372</c:v>
                </c:pt>
                <c:pt idx="830">
                  <c:v>37375</c:v>
                </c:pt>
                <c:pt idx="831">
                  <c:v>37378</c:v>
                </c:pt>
                <c:pt idx="832">
                  <c:v>37381</c:v>
                </c:pt>
                <c:pt idx="833">
                  <c:v>37384</c:v>
                </c:pt>
                <c:pt idx="834">
                  <c:v>37387</c:v>
                </c:pt>
                <c:pt idx="835">
                  <c:v>37390</c:v>
                </c:pt>
                <c:pt idx="836">
                  <c:v>37393</c:v>
                </c:pt>
                <c:pt idx="837">
                  <c:v>37396</c:v>
                </c:pt>
                <c:pt idx="838">
                  <c:v>37397</c:v>
                </c:pt>
                <c:pt idx="839">
                  <c:v>37399</c:v>
                </c:pt>
                <c:pt idx="840">
                  <c:v>37402</c:v>
                </c:pt>
                <c:pt idx="841">
                  <c:v>37405</c:v>
                </c:pt>
                <c:pt idx="842">
                  <c:v>37409</c:v>
                </c:pt>
                <c:pt idx="843">
                  <c:v>37412</c:v>
                </c:pt>
                <c:pt idx="844">
                  <c:v>37415</c:v>
                </c:pt>
                <c:pt idx="845">
                  <c:v>37418</c:v>
                </c:pt>
                <c:pt idx="846">
                  <c:v>37421</c:v>
                </c:pt>
                <c:pt idx="847">
                  <c:v>37424</c:v>
                </c:pt>
                <c:pt idx="848">
                  <c:v>37427</c:v>
                </c:pt>
                <c:pt idx="849">
                  <c:v>37430</c:v>
                </c:pt>
                <c:pt idx="850">
                  <c:v>37433</c:v>
                </c:pt>
                <c:pt idx="851">
                  <c:v>37436</c:v>
                </c:pt>
                <c:pt idx="852">
                  <c:v>37439</c:v>
                </c:pt>
                <c:pt idx="853">
                  <c:v>37442</c:v>
                </c:pt>
                <c:pt idx="854">
                  <c:v>37445</c:v>
                </c:pt>
                <c:pt idx="855">
                  <c:v>37448</c:v>
                </c:pt>
                <c:pt idx="856">
                  <c:v>37451</c:v>
                </c:pt>
                <c:pt idx="857">
                  <c:v>37454</c:v>
                </c:pt>
                <c:pt idx="858">
                  <c:v>37457</c:v>
                </c:pt>
                <c:pt idx="859">
                  <c:v>37460</c:v>
                </c:pt>
                <c:pt idx="860">
                  <c:v>37463</c:v>
                </c:pt>
                <c:pt idx="861">
                  <c:v>37466</c:v>
                </c:pt>
                <c:pt idx="862">
                  <c:v>37470</c:v>
                </c:pt>
                <c:pt idx="863">
                  <c:v>37473</c:v>
                </c:pt>
                <c:pt idx="864">
                  <c:v>37476</c:v>
                </c:pt>
                <c:pt idx="865">
                  <c:v>37479</c:v>
                </c:pt>
                <c:pt idx="866">
                  <c:v>37482</c:v>
                </c:pt>
                <c:pt idx="867">
                  <c:v>37485</c:v>
                </c:pt>
                <c:pt idx="868">
                  <c:v>37488</c:v>
                </c:pt>
                <c:pt idx="869">
                  <c:v>37491</c:v>
                </c:pt>
                <c:pt idx="870">
                  <c:v>37494</c:v>
                </c:pt>
                <c:pt idx="871">
                  <c:v>37497</c:v>
                </c:pt>
                <c:pt idx="872">
                  <c:v>37501</c:v>
                </c:pt>
                <c:pt idx="873">
                  <c:v>37504</c:v>
                </c:pt>
                <c:pt idx="874">
                  <c:v>37507</c:v>
                </c:pt>
                <c:pt idx="875">
                  <c:v>37510</c:v>
                </c:pt>
                <c:pt idx="876">
                  <c:v>37513</c:v>
                </c:pt>
                <c:pt idx="877">
                  <c:v>37516</c:v>
                </c:pt>
                <c:pt idx="878">
                  <c:v>37519</c:v>
                </c:pt>
                <c:pt idx="879">
                  <c:v>37522</c:v>
                </c:pt>
                <c:pt idx="880">
                  <c:v>37525</c:v>
                </c:pt>
                <c:pt idx="881">
                  <c:v>37528</c:v>
                </c:pt>
                <c:pt idx="882">
                  <c:v>37531</c:v>
                </c:pt>
                <c:pt idx="883">
                  <c:v>37534</c:v>
                </c:pt>
                <c:pt idx="884">
                  <c:v>37537</c:v>
                </c:pt>
                <c:pt idx="885">
                  <c:v>37540</c:v>
                </c:pt>
                <c:pt idx="886">
                  <c:v>37543</c:v>
                </c:pt>
                <c:pt idx="887">
                  <c:v>37546</c:v>
                </c:pt>
                <c:pt idx="888">
                  <c:v>37549</c:v>
                </c:pt>
                <c:pt idx="889">
                  <c:v>37552</c:v>
                </c:pt>
                <c:pt idx="890">
                  <c:v>37555</c:v>
                </c:pt>
                <c:pt idx="891">
                  <c:v>37558</c:v>
                </c:pt>
                <c:pt idx="892">
                  <c:v>37592</c:v>
                </c:pt>
                <c:pt idx="893">
                  <c:v>37595</c:v>
                </c:pt>
                <c:pt idx="894">
                  <c:v>37598</c:v>
                </c:pt>
                <c:pt idx="895">
                  <c:v>37601</c:v>
                </c:pt>
                <c:pt idx="896">
                  <c:v>37604</c:v>
                </c:pt>
                <c:pt idx="897">
                  <c:v>37607</c:v>
                </c:pt>
                <c:pt idx="898">
                  <c:v>37610</c:v>
                </c:pt>
                <c:pt idx="899">
                  <c:v>37613</c:v>
                </c:pt>
                <c:pt idx="900">
                  <c:v>37616</c:v>
                </c:pt>
                <c:pt idx="901">
                  <c:v>37619</c:v>
                </c:pt>
                <c:pt idx="902">
                  <c:v>37623</c:v>
                </c:pt>
                <c:pt idx="903">
                  <c:v>37626</c:v>
                </c:pt>
                <c:pt idx="904">
                  <c:v>37629</c:v>
                </c:pt>
                <c:pt idx="905">
                  <c:v>37632</c:v>
                </c:pt>
                <c:pt idx="906">
                  <c:v>37635</c:v>
                </c:pt>
                <c:pt idx="907">
                  <c:v>37638</c:v>
                </c:pt>
                <c:pt idx="908">
                  <c:v>37641</c:v>
                </c:pt>
                <c:pt idx="909">
                  <c:v>37644</c:v>
                </c:pt>
                <c:pt idx="910">
                  <c:v>37647</c:v>
                </c:pt>
                <c:pt idx="911">
                  <c:v>37650</c:v>
                </c:pt>
                <c:pt idx="912">
                  <c:v>37654</c:v>
                </c:pt>
                <c:pt idx="913">
                  <c:v>37657</c:v>
                </c:pt>
                <c:pt idx="914">
                  <c:v>37660</c:v>
                </c:pt>
                <c:pt idx="915">
                  <c:v>37663</c:v>
                </c:pt>
                <c:pt idx="916">
                  <c:v>37666</c:v>
                </c:pt>
                <c:pt idx="917">
                  <c:v>37669</c:v>
                </c:pt>
                <c:pt idx="918">
                  <c:v>37672</c:v>
                </c:pt>
                <c:pt idx="919">
                  <c:v>37675</c:v>
                </c:pt>
                <c:pt idx="920">
                  <c:v>37678</c:v>
                </c:pt>
                <c:pt idx="921">
                  <c:v>37680</c:v>
                </c:pt>
                <c:pt idx="922">
                  <c:v>37697</c:v>
                </c:pt>
                <c:pt idx="923">
                  <c:v>37791</c:v>
                </c:pt>
                <c:pt idx="924">
                  <c:v>37804</c:v>
                </c:pt>
                <c:pt idx="925">
                  <c:v>37922</c:v>
                </c:pt>
                <c:pt idx="926">
                  <c:v>38180</c:v>
                </c:pt>
                <c:pt idx="927">
                  <c:v>38232</c:v>
                </c:pt>
                <c:pt idx="928">
                  <c:v>38235</c:v>
                </c:pt>
                <c:pt idx="929">
                  <c:v>38238</c:v>
                </c:pt>
                <c:pt idx="930">
                  <c:v>38241</c:v>
                </c:pt>
                <c:pt idx="931">
                  <c:v>38244</c:v>
                </c:pt>
                <c:pt idx="932">
                  <c:v>38247</c:v>
                </c:pt>
                <c:pt idx="933">
                  <c:v>38250</c:v>
                </c:pt>
                <c:pt idx="934">
                  <c:v>38253</c:v>
                </c:pt>
                <c:pt idx="935">
                  <c:v>38256</c:v>
                </c:pt>
                <c:pt idx="936">
                  <c:v>38259</c:v>
                </c:pt>
                <c:pt idx="937">
                  <c:v>38262</c:v>
                </c:pt>
                <c:pt idx="938">
                  <c:v>38265</c:v>
                </c:pt>
                <c:pt idx="939">
                  <c:v>38268</c:v>
                </c:pt>
                <c:pt idx="940">
                  <c:v>38271</c:v>
                </c:pt>
                <c:pt idx="941">
                  <c:v>38274</c:v>
                </c:pt>
                <c:pt idx="942">
                  <c:v>38277</c:v>
                </c:pt>
                <c:pt idx="943">
                  <c:v>38280</c:v>
                </c:pt>
                <c:pt idx="944">
                  <c:v>38282</c:v>
                </c:pt>
                <c:pt idx="945">
                  <c:v>38283</c:v>
                </c:pt>
                <c:pt idx="946">
                  <c:v>38286</c:v>
                </c:pt>
                <c:pt idx="947">
                  <c:v>38289</c:v>
                </c:pt>
                <c:pt idx="948">
                  <c:v>38323</c:v>
                </c:pt>
                <c:pt idx="949">
                  <c:v>38326</c:v>
                </c:pt>
                <c:pt idx="950">
                  <c:v>38329</c:v>
                </c:pt>
                <c:pt idx="951">
                  <c:v>38332</c:v>
                </c:pt>
                <c:pt idx="952">
                  <c:v>38335</c:v>
                </c:pt>
                <c:pt idx="953">
                  <c:v>38338</c:v>
                </c:pt>
                <c:pt idx="954">
                  <c:v>38341</c:v>
                </c:pt>
                <c:pt idx="955">
                  <c:v>38344</c:v>
                </c:pt>
                <c:pt idx="956">
                  <c:v>38347</c:v>
                </c:pt>
                <c:pt idx="957">
                  <c:v>38354</c:v>
                </c:pt>
                <c:pt idx="958">
                  <c:v>38357</c:v>
                </c:pt>
                <c:pt idx="959">
                  <c:v>38360</c:v>
                </c:pt>
                <c:pt idx="960">
                  <c:v>38363</c:v>
                </c:pt>
                <c:pt idx="961">
                  <c:v>38366</c:v>
                </c:pt>
                <c:pt idx="962">
                  <c:v>38369</c:v>
                </c:pt>
                <c:pt idx="963">
                  <c:v>38372</c:v>
                </c:pt>
                <c:pt idx="964">
                  <c:v>38375</c:v>
                </c:pt>
                <c:pt idx="965">
                  <c:v>38378</c:v>
                </c:pt>
                <c:pt idx="966">
                  <c:v>38381</c:v>
                </c:pt>
                <c:pt idx="967">
                  <c:v>38385</c:v>
                </c:pt>
                <c:pt idx="968">
                  <c:v>38388</c:v>
                </c:pt>
                <c:pt idx="969">
                  <c:v>38391</c:v>
                </c:pt>
                <c:pt idx="970">
                  <c:v>38394</c:v>
                </c:pt>
                <c:pt idx="971">
                  <c:v>38397</c:v>
                </c:pt>
                <c:pt idx="972">
                  <c:v>38400</c:v>
                </c:pt>
                <c:pt idx="973">
                  <c:v>38403</c:v>
                </c:pt>
                <c:pt idx="974">
                  <c:v>38406</c:v>
                </c:pt>
                <c:pt idx="975">
                  <c:v>38409</c:v>
                </c:pt>
                <c:pt idx="976">
                  <c:v>38413</c:v>
                </c:pt>
                <c:pt idx="977">
                  <c:v>38416</c:v>
                </c:pt>
                <c:pt idx="978">
                  <c:v>38419</c:v>
                </c:pt>
                <c:pt idx="979">
                  <c:v>38422</c:v>
                </c:pt>
                <c:pt idx="980">
                  <c:v>38425</c:v>
                </c:pt>
                <c:pt idx="981">
                  <c:v>38428</c:v>
                </c:pt>
                <c:pt idx="982">
                  <c:v>38431</c:v>
                </c:pt>
                <c:pt idx="983">
                  <c:v>38434</c:v>
                </c:pt>
                <c:pt idx="984">
                  <c:v>38437</c:v>
                </c:pt>
                <c:pt idx="985">
                  <c:v>38440</c:v>
                </c:pt>
                <c:pt idx="986">
                  <c:v>38444</c:v>
                </c:pt>
                <c:pt idx="987">
                  <c:v>38447</c:v>
                </c:pt>
                <c:pt idx="988">
                  <c:v>38450</c:v>
                </c:pt>
                <c:pt idx="989">
                  <c:v>38453</c:v>
                </c:pt>
                <c:pt idx="990">
                  <c:v>38456</c:v>
                </c:pt>
                <c:pt idx="991">
                  <c:v>38459</c:v>
                </c:pt>
                <c:pt idx="992">
                  <c:v>38462</c:v>
                </c:pt>
                <c:pt idx="993">
                  <c:v>38465</c:v>
                </c:pt>
                <c:pt idx="994">
                  <c:v>38468</c:v>
                </c:pt>
                <c:pt idx="995">
                  <c:v>38471</c:v>
                </c:pt>
                <c:pt idx="996">
                  <c:v>38474</c:v>
                </c:pt>
                <c:pt idx="997">
                  <c:v>38477</c:v>
                </c:pt>
                <c:pt idx="998">
                  <c:v>38480</c:v>
                </c:pt>
                <c:pt idx="999">
                  <c:v>38483</c:v>
                </c:pt>
                <c:pt idx="1000">
                  <c:v>38486</c:v>
                </c:pt>
                <c:pt idx="1001">
                  <c:v>38489</c:v>
                </c:pt>
                <c:pt idx="1002">
                  <c:v>38492</c:v>
                </c:pt>
                <c:pt idx="1003">
                  <c:v>38495</c:v>
                </c:pt>
                <c:pt idx="1004">
                  <c:v>38498</c:v>
                </c:pt>
                <c:pt idx="1005">
                  <c:v>38501</c:v>
                </c:pt>
                <c:pt idx="1006">
                  <c:v>38505</c:v>
                </c:pt>
                <c:pt idx="1007">
                  <c:v>38508</c:v>
                </c:pt>
                <c:pt idx="1008">
                  <c:v>38511</c:v>
                </c:pt>
                <c:pt idx="1009">
                  <c:v>38514</c:v>
                </c:pt>
                <c:pt idx="1010">
                  <c:v>38517</c:v>
                </c:pt>
                <c:pt idx="1011">
                  <c:v>38520</c:v>
                </c:pt>
                <c:pt idx="1012">
                  <c:v>38523</c:v>
                </c:pt>
                <c:pt idx="1013">
                  <c:v>38526</c:v>
                </c:pt>
                <c:pt idx="1014">
                  <c:v>38529</c:v>
                </c:pt>
                <c:pt idx="1015">
                  <c:v>38532</c:v>
                </c:pt>
                <c:pt idx="1016">
                  <c:v>38535</c:v>
                </c:pt>
                <c:pt idx="1017">
                  <c:v>38538</c:v>
                </c:pt>
                <c:pt idx="1018">
                  <c:v>38540</c:v>
                </c:pt>
                <c:pt idx="1019">
                  <c:v>38541</c:v>
                </c:pt>
                <c:pt idx="1020">
                  <c:v>38544</c:v>
                </c:pt>
                <c:pt idx="1021">
                  <c:v>38547</c:v>
                </c:pt>
                <c:pt idx="1022">
                  <c:v>38550</c:v>
                </c:pt>
                <c:pt idx="1023">
                  <c:v>38553</c:v>
                </c:pt>
                <c:pt idx="1024">
                  <c:v>38556</c:v>
                </c:pt>
                <c:pt idx="1025">
                  <c:v>38559</c:v>
                </c:pt>
                <c:pt idx="1026">
                  <c:v>38562</c:v>
                </c:pt>
                <c:pt idx="1027">
                  <c:v>38566</c:v>
                </c:pt>
                <c:pt idx="1028">
                  <c:v>38569</c:v>
                </c:pt>
                <c:pt idx="1029">
                  <c:v>38572</c:v>
                </c:pt>
                <c:pt idx="1030">
                  <c:v>38575</c:v>
                </c:pt>
                <c:pt idx="1031">
                  <c:v>38578</c:v>
                </c:pt>
                <c:pt idx="1032">
                  <c:v>38581</c:v>
                </c:pt>
                <c:pt idx="1033">
                  <c:v>38584</c:v>
                </c:pt>
                <c:pt idx="1034">
                  <c:v>38587</c:v>
                </c:pt>
                <c:pt idx="1035">
                  <c:v>38590</c:v>
                </c:pt>
                <c:pt idx="1036">
                  <c:v>38593</c:v>
                </c:pt>
                <c:pt idx="1037">
                  <c:v>38597</c:v>
                </c:pt>
                <c:pt idx="1038">
                  <c:v>38600</c:v>
                </c:pt>
                <c:pt idx="1039">
                  <c:v>38603</c:v>
                </c:pt>
                <c:pt idx="1040">
                  <c:v>38606</c:v>
                </c:pt>
                <c:pt idx="1041">
                  <c:v>38609</c:v>
                </c:pt>
                <c:pt idx="1042">
                  <c:v>38612</c:v>
                </c:pt>
                <c:pt idx="1043">
                  <c:v>38615</c:v>
                </c:pt>
                <c:pt idx="1044">
                  <c:v>38618</c:v>
                </c:pt>
                <c:pt idx="1045">
                  <c:v>38621</c:v>
                </c:pt>
                <c:pt idx="1046">
                  <c:v>38624</c:v>
                </c:pt>
                <c:pt idx="1047">
                  <c:v>38627</c:v>
                </c:pt>
                <c:pt idx="1048">
                  <c:v>38630</c:v>
                </c:pt>
                <c:pt idx="1049">
                  <c:v>38633</c:v>
                </c:pt>
                <c:pt idx="1050">
                  <c:v>38636</c:v>
                </c:pt>
                <c:pt idx="1051">
                  <c:v>38639</c:v>
                </c:pt>
                <c:pt idx="1052">
                  <c:v>38642</c:v>
                </c:pt>
                <c:pt idx="1053">
                  <c:v>38645</c:v>
                </c:pt>
                <c:pt idx="1054">
                  <c:v>38648</c:v>
                </c:pt>
                <c:pt idx="1055">
                  <c:v>38651</c:v>
                </c:pt>
                <c:pt idx="1056">
                  <c:v>38654</c:v>
                </c:pt>
                <c:pt idx="1057">
                  <c:v>38658</c:v>
                </c:pt>
                <c:pt idx="1058">
                  <c:v>38661</c:v>
                </c:pt>
                <c:pt idx="1059">
                  <c:v>38664</c:v>
                </c:pt>
                <c:pt idx="1060">
                  <c:v>38667</c:v>
                </c:pt>
                <c:pt idx="1061">
                  <c:v>38670</c:v>
                </c:pt>
                <c:pt idx="1062">
                  <c:v>38673</c:v>
                </c:pt>
                <c:pt idx="1063">
                  <c:v>38676</c:v>
                </c:pt>
                <c:pt idx="1064">
                  <c:v>38679</c:v>
                </c:pt>
                <c:pt idx="1065">
                  <c:v>38682</c:v>
                </c:pt>
                <c:pt idx="1066">
                  <c:v>38685</c:v>
                </c:pt>
                <c:pt idx="1067">
                  <c:v>38689</c:v>
                </c:pt>
                <c:pt idx="1068">
                  <c:v>38692</c:v>
                </c:pt>
                <c:pt idx="1069">
                  <c:v>38695</c:v>
                </c:pt>
                <c:pt idx="1070">
                  <c:v>38698</c:v>
                </c:pt>
                <c:pt idx="1071">
                  <c:v>38701</c:v>
                </c:pt>
                <c:pt idx="1072">
                  <c:v>38704</c:v>
                </c:pt>
                <c:pt idx="1073">
                  <c:v>38707</c:v>
                </c:pt>
                <c:pt idx="1074">
                  <c:v>38710</c:v>
                </c:pt>
                <c:pt idx="1075">
                  <c:v>38713</c:v>
                </c:pt>
                <c:pt idx="1076">
                  <c:v>38716</c:v>
                </c:pt>
                <c:pt idx="1077">
                  <c:v>38719</c:v>
                </c:pt>
                <c:pt idx="1078">
                  <c:v>38722</c:v>
                </c:pt>
                <c:pt idx="1079">
                  <c:v>38725</c:v>
                </c:pt>
                <c:pt idx="1080">
                  <c:v>38728</c:v>
                </c:pt>
                <c:pt idx="1081">
                  <c:v>38731</c:v>
                </c:pt>
                <c:pt idx="1082">
                  <c:v>38734</c:v>
                </c:pt>
                <c:pt idx="1083">
                  <c:v>38737</c:v>
                </c:pt>
                <c:pt idx="1084">
                  <c:v>38740</c:v>
                </c:pt>
                <c:pt idx="1085">
                  <c:v>38743</c:v>
                </c:pt>
                <c:pt idx="1086">
                  <c:v>38746</c:v>
                </c:pt>
                <c:pt idx="1087">
                  <c:v>38749</c:v>
                </c:pt>
                <c:pt idx="1088">
                  <c:v>38752</c:v>
                </c:pt>
                <c:pt idx="1089">
                  <c:v>38755</c:v>
                </c:pt>
                <c:pt idx="1090">
                  <c:v>38758</c:v>
                </c:pt>
                <c:pt idx="1091">
                  <c:v>38761</c:v>
                </c:pt>
                <c:pt idx="1092">
                  <c:v>38763</c:v>
                </c:pt>
                <c:pt idx="1093">
                  <c:v>38764</c:v>
                </c:pt>
                <c:pt idx="1094">
                  <c:v>38767</c:v>
                </c:pt>
                <c:pt idx="1095">
                  <c:v>38770</c:v>
                </c:pt>
                <c:pt idx="1096">
                  <c:v>38773</c:v>
                </c:pt>
                <c:pt idx="1097">
                  <c:v>38776</c:v>
                </c:pt>
                <c:pt idx="1098">
                  <c:v>38778</c:v>
                </c:pt>
                <c:pt idx="1099">
                  <c:v>38781</c:v>
                </c:pt>
                <c:pt idx="1100">
                  <c:v>38784</c:v>
                </c:pt>
                <c:pt idx="1101">
                  <c:v>38787</c:v>
                </c:pt>
                <c:pt idx="1102">
                  <c:v>38790</c:v>
                </c:pt>
                <c:pt idx="1103">
                  <c:v>38793</c:v>
                </c:pt>
                <c:pt idx="1104">
                  <c:v>38796</c:v>
                </c:pt>
                <c:pt idx="1105">
                  <c:v>38799</c:v>
                </c:pt>
                <c:pt idx="1106">
                  <c:v>38802</c:v>
                </c:pt>
                <c:pt idx="1107">
                  <c:v>38805</c:v>
                </c:pt>
                <c:pt idx="1108">
                  <c:v>38809</c:v>
                </c:pt>
                <c:pt idx="1109">
                  <c:v>38812</c:v>
                </c:pt>
                <c:pt idx="1110">
                  <c:v>38815</c:v>
                </c:pt>
                <c:pt idx="1111">
                  <c:v>38818</c:v>
                </c:pt>
                <c:pt idx="1112">
                  <c:v>38821</c:v>
                </c:pt>
                <c:pt idx="1113">
                  <c:v>38824</c:v>
                </c:pt>
                <c:pt idx="1114">
                  <c:v>38827</c:v>
                </c:pt>
                <c:pt idx="1115">
                  <c:v>38830</c:v>
                </c:pt>
                <c:pt idx="1116">
                  <c:v>38833</c:v>
                </c:pt>
                <c:pt idx="1117">
                  <c:v>38836</c:v>
                </c:pt>
                <c:pt idx="1118">
                  <c:v>38839</c:v>
                </c:pt>
                <c:pt idx="1119">
                  <c:v>38842</c:v>
                </c:pt>
                <c:pt idx="1120">
                  <c:v>38845</c:v>
                </c:pt>
                <c:pt idx="1121">
                  <c:v>38848</c:v>
                </c:pt>
                <c:pt idx="1122">
                  <c:v>38851</c:v>
                </c:pt>
                <c:pt idx="1123">
                  <c:v>38854</c:v>
                </c:pt>
                <c:pt idx="1124">
                  <c:v>38857</c:v>
                </c:pt>
                <c:pt idx="1125">
                  <c:v>38860</c:v>
                </c:pt>
                <c:pt idx="1126">
                  <c:v>38863</c:v>
                </c:pt>
                <c:pt idx="1127">
                  <c:v>38866</c:v>
                </c:pt>
                <c:pt idx="1128">
                  <c:v>38870</c:v>
                </c:pt>
                <c:pt idx="1129">
                  <c:v>38873</c:v>
                </c:pt>
                <c:pt idx="1130">
                  <c:v>38876</c:v>
                </c:pt>
                <c:pt idx="1131">
                  <c:v>38879</c:v>
                </c:pt>
                <c:pt idx="1132">
                  <c:v>38882</c:v>
                </c:pt>
                <c:pt idx="1133">
                  <c:v>38885</c:v>
                </c:pt>
                <c:pt idx="1134">
                  <c:v>38888</c:v>
                </c:pt>
                <c:pt idx="1135">
                  <c:v>38891</c:v>
                </c:pt>
                <c:pt idx="1136">
                  <c:v>38894</c:v>
                </c:pt>
                <c:pt idx="1137">
                  <c:v>38896</c:v>
                </c:pt>
                <c:pt idx="1138">
                  <c:v>38897</c:v>
                </c:pt>
                <c:pt idx="1139">
                  <c:v>38900</c:v>
                </c:pt>
                <c:pt idx="1140">
                  <c:v>38903</c:v>
                </c:pt>
                <c:pt idx="1141">
                  <c:v>38906</c:v>
                </c:pt>
                <c:pt idx="1142">
                  <c:v>38909</c:v>
                </c:pt>
                <c:pt idx="1143">
                  <c:v>38912</c:v>
                </c:pt>
                <c:pt idx="1144">
                  <c:v>38915</c:v>
                </c:pt>
                <c:pt idx="1145">
                  <c:v>38918</c:v>
                </c:pt>
                <c:pt idx="1146">
                  <c:v>38921</c:v>
                </c:pt>
                <c:pt idx="1147">
                  <c:v>38924</c:v>
                </c:pt>
                <c:pt idx="1148">
                  <c:v>38927</c:v>
                </c:pt>
                <c:pt idx="1149">
                  <c:v>38931</c:v>
                </c:pt>
                <c:pt idx="1150">
                  <c:v>38934</c:v>
                </c:pt>
                <c:pt idx="1151">
                  <c:v>38937</c:v>
                </c:pt>
                <c:pt idx="1152">
                  <c:v>38940</c:v>
                </c:pt>
                <c:pt idx="1153">
                  <c:v>38943</c:v>
                </c:pt>
                <c:pt idx="1154">
                  <c:v>38946</c:v>
                </c:pt>
                <c:pt idx="1155">
                  <c:v>38949</c:v>
                </c:pt>
                <c:pt idx="1156">
                  <c:v>38952</c:v>
                </c:pt>
                <c:pt idx="1157">
                  <c:v>38955</c:v>
                </c:pt>
                <c:pt idx="1158">
                  <c:v>38958</c:v>
                </c:pt>
                <c:pt idx="1159">
                  <c:v>38962</c:v>
                </c:pt>
                <c:pt idx="1160">
                  <c:v>38965</c:v>
                </c:pt>
                <c:pt idx="1161">
                  <c:v>38968</c:v>
                </c:pt>
                <c:pt idx="1162">
                  <c:v>38971</c:v>
                </c:pt>
                <c:pt idx="1163">
                  <c:v>38974</c:v>
                </c:pt>
                <c:pt idx="1164">
                  <c:v>38977</c:v>
                </c:pt>
                <c:pt idx="1165">
                  <c:v>38980</c:v>
                </c:pt>
                <c:pt idx="1166">
                  <c:v>38983</c:v>
                </c:pt>
                <c:pt idx="1167">
                  <c:v>38986</c:v>
                </c:pt>
                <c:pt idx="1168">
                  <c:v>38989</c:v>
                </c:pt>
                <c:pt idx="1169">
                  <c:v>38992</c:v>
                </c:pt>
                <c:pt idx="1170">
                  <c:v>38995</c:v>
                </c:pt>
                <c:pt idx="1171">
                  <c:v>38998</c:v>
                </c:pt>
                <c:pt idx="1172">
                  <c:v>39001</c:v>
                </c:pt>
                <c:pt idx="1173">
                  <c:v>39004</c:v>
                </c:pt>
                <c:pt idx="1174">
                  <c:v>39007</c:v>
                </c:pt>
                <c:pt idx="1175">
                  <c:v>39010</c:v>
                </c:pt>
                <c:pt idx="1176">
                  <c:v>39013</c:v>
                </c:pt>
                <c:pt idx="1177">
                  <c:v>39015</c:v>
                </c:pt>
                <c:pt idx="1178">
                  <c:v>39016</c:v>
                </c:pt>
                <c:pt idx="1179">
                  <c:v>39019</c:v>
                </c:pt>
                <c:pt idx="1180">
                  <c:v>39023</c:v>
                </c:pt>
                <c:pt idx="1181">
                  <c:v>39026</c:v>
                </c:pt>
                <c:pt idx="1182">
                  <c:v>39029</c:v>
                </c:pt>
                <c:pt idx="1183">
                  <c:v>39032</c:v>
                </c:pt>
                <c:pt idx="1184">
                  <c:v>39035</c:v>
                </c:pt>
                <c:pt idx="1185">
                  <c:v>39038</c:v>
                </c:pt>
                <c:pt idx="1186">
                  <c:v>39041</c:v>
                </c:pt>
                <c:pt idx="1187">
                  <c:v>39044</c:v>
                </c:pt>
                <c:pt idx="1188">
                  <c:v>39047</c:v>
                </c:pt>
                <c:pt idx="1189">
                  <c:v>39050</c:v>
                </c:pt>
                <c:pt idx="1190">
                  <c:v>39053</c:v>
                </c:pt>
                <c:pt idx="1191">
                  <c:v>39056</c:v>
                </c:pt>
                <c:pt idx="1192">
                  <c:v>39057</c:v>
                </c:pt>
                <c:pt idx="1193">
                  <c:v>39059</c:v>
                </c:pt>
                <c:pt idx="1194">
                  <c:v>39062</c:v>
                </c:pt>
                <c:pt idx="1195">
                  <c:v>39065</c:v>
                </c:pt>
                <c:pt idx="1196">
                  <c:v>39068</c:v>
                </c:pt>
                <c:pt idx="1197">
                  <c:v>39071</c:v>
                </c:pt>
                <c:pt idx="1198">
                  <c:v>39074</c:v>
                </c:pt>
                <c:pt idx="1199">
                  <c:v>39077</c:v>
                </c:pt>
                <c:pt idx="1200">
                  <c:v>39080</c:v>
                </c:pt>
                <c:pt idx="1201">
                  <c:v>39084</c:v>
                </c:pt>
                <c:pt idx="1202">
                  <c:v>39087</c:v>
                </c:pt>
                <c:pt idx="1203">
                  <c:v>39090</c:v>
                </c:pt>
                <c:pt idx="1204">
                  <c:v>39091</c:v>
                </c:pt>
                <c:pt idx="1205">
                  <c:v>39093</c:v>
                </c:pt>
                <c:pt idx="1206">
                  <c:v>39096</c:v>
                </c:pt>
                <c:pt idx="1207">
                  <c:v>39099</c:v>
                </c:pt>
                <c:pt idx="1208">
                  <c:v>39102</c:v>
                </c:pt>
                <c:pt idx="1209">
                  <c:v>39105</c:v>
                </c:pt>
                <c:pt idx="1210">
                  <c:v>39108</c:v>
                </c:pt>
                <c:pt idx="1211">
                  <c:v>39111</c:v>
                </c:pt>
                <c:pt idx="1212">
                  <c:v>39115</c:v>
                </c:pt>
                <c:pt idx="1213">
                  <c:v>39118</c:v>
                </c:pt>
                <c:pt idx="1214">
                  <c:v>39121</c:v>
                </c:pt>
                <c:pt idx="1215">
                  <c:v>39124</c:v>
                </c:pt>
                <c:pt idx="1216">
                  <c:v>39127</c:v>
                </c:pt>
                <c:pt idx="1217">
                  <c:v>39130</c:v>
                </c:pt>
                <c:pt idx="1218">
                  <c:v>39133</c:v>
                </c:pt>
                <c:pt idx="1219">
                  <c:v>39136</c:v>
                </c:pt>
                <c:pt idx="1220">
                  <c:v>39139</c:v>
                </c:pt>
                <c:pt idx="1221">
                  <c:v>39141</c:v>
                </c:pt>
                <c:pt idx="1222">
                  <c:v>39143</c:v>
                </c:pt>
                <c:pt idx="1223">
                  <c:v>39146</c:v>
                </c:pt>
                <c:pt idx="1224">
                  <c:v>39149</c:v>
                </c:pt>
                <c:pt idx="1225">
                  <c:v>39152</c:v>
                </c:pt>
                <c:pt idx="1226">
                  <c:v>39155</c:v>
                </c:pt>
                <c:pt idx="1227">
                  <c:v>39158</c:v>
                </c:pt>
                <c:pt idx="1228">
                  <c:v>39161</c:v>
                </c:pt>
                <c:pt idx="1229">
                  <c:v>39164</c:v>
                </c:pt>
                <c:pt idx="1230">
                  <c:v>39167</c:v>
                </c:pt>
                <c:pt idx="1231">
                  <c:v>39170</c:v>
                </c:pt>
                <c:pt idx="1232">
                  <c:v>39174</c:v>
                </c:pt>
                <c:pt idx="1233">
                  <c:v>39177</c:v>
                </c:pt>
                <c:pt idx="1234">
                  <c:v>39180</c:v>
                </c:pt>
                <c:pt idx="1235">
                  <c:v>39183</c:v>
                </c:pt>
                <c:pt idx="1236">
                  <c:v>39186</c:v>
                </c:pt>
                <c:pt idx="1237">
                  <c:v>39189</c:v>
                </c:pt>
                <c:pt idx="1238">
                  <c:v>39192</c:v>
                </c:pt>
                <c:pt idx="1239">
                  <c:v>39195</c:v>
                </c:pt>
                <c:pt idx="1240">
                  <c:v>39198</c:v>
                </c:pt>
                <c:pt idx="1241">
                  <c:v>39201</c:v>
                </c:pt>
                <c:pt idx="1242">
                  <c:v>39204</c:v>
                </c:pt>
                <c:pt idx="1243">
                  <c:v>39207</c:v>
                </c:pt>
                <c:pt idx="1244">
                  <c:v>39210</c:v>
                </c:pt>
                <c:pt idx="1245">
                  <c:v>39213</c:v>
                </c:pt>
                <c:pt idx="1246">
                  <c:v>39216</c:v>
                </c:pt>
                <c:pt idx="1247">
                  <c:v>39219</c:v>
                </c:pt>
                <c:pt idx="1248">
                  <c:v>39222</c:v>
                </c:pt>
                <c:pt idx="1249">
                  <c:v>39225</c:v>
                </c:pt>
                <c:pt idx="1250">
                  <c:v>39228</c:v>
                </c:pt>
                <c:pt idx="1251">
                  <c:v>39231</c:v>
                </c:pt>
                <c:pt idx="1252">
                  <c:v>39235</c:v>
                </c:pt>
                <c:pt idx="1253">
                  <c:v>39238</c:v>
                </c:pt>
                <c:pt idx="1254">
                  <c:v>39241</c:v>
                </c:pt>
                <c:pt idx="1255">
                  <c:v>39244</c:v>
                </c:pt>
                <c:pt idx="1256">
                  <c:v>39247</c:v>
                </c:pt>
                <c:pt idx="1257">
                  <c:v>39250</c:v>
                </c:pt>
                <c:pt idx="1258">
                  <c:v>39253</c:v>
                </c:pt>
                <c:pt idx="1259">
                  <c:v>39256</c:v>
                </c:pt>
                <c:pt idx="1260">
                  <c:v>39259</c:v>
                </c:pt>
                <c:pt idx="1261">
                  <c:v>39262</c:v>
                </c:pt>
                <c:pt idx="1262">
                  <c:v>39265</c:v>
                </c:pt>
                <c:pt idx="1263">
                  <c:v>39268</c:v>
                </c:pt>
                <c:pt idx="1264">
                  <c:v>39271</c:v>
                </c:pt>
                <c:pt idx="1265">
                  <c:v>39274</c:v>
                </c:pt>
                <c:pt idx="1266">
                  <c:v>39277</c:v>
                </c:pt>
                <c:pt idx="1267">
                  <c:v>39280</c:v>
                </c:pt>
                <c:pt idx="1268">
                  <c:v>39282</c:v>
                </c:pt>
                <c:pt idx="1269">
                  <c:v>39283</c:v>
                </c:pt>
                <c:pt idx="1270">
                  <c:v>39286</c:v>
                </c:pt>
                <c:pt idx="1271">
                  <c:v>39289</c:v>
                </c:pt>
                <c:pt idx="1272">
                  <c:v>39292</c:v>
                </c:pt>
                <c:pt idx="1273">
                  <c:v>39296</c:v>
                </c:pt>
                <c:pt idx="1274">
                  <c:v>39299</c:v>
                </c:pt>
                <c:pt idx="1275">
                  <c:v>39302</c:v>
                </c:pt>
                <c:pt idx="1276">
                  <c:v>39305</c:v>
                </c:pt>
                <c:pt idx="1277">
                  <c:v>39308</c:v>
                </c:pt>
                <c:pt idx="1278">
                  <c:v>39311</c:v>
                </c:pt>
                <c:pt idx="1279">
                  <c:v>39314</c:v>
                </c:pt>
                <c:pt idx="1280">
                  <c:v>39317</c:v>
                </c:pt>
                <c:pt idx="1281">
                  <c:v>39320</c:v>
                </c:pt>
                <c:pt idx="1282">
                  <c:v>39323</c:v>
                </c:pt>
                <c:pt idx="1283">
                  <c:v>39357</c:v>
                </c:pt>
                <c:pt idx="1284">
                  <c:v>39360</c:v>
                </c:pt>
                <c:pt idx="1285">
                  <c:v>39363</c:v>
                </c:pt>
                <c:pt idx="1286">
                  <c:v>39366</c:v>
                </c:pt>
                <c:pt idx="1287">
                  <c:v>39369</c:v>
                </c:pt>
                <c:pt idx="1288">
                  <c:v>39372</c:v>
                </c:pt>
                <c:pt idx="1289">
                  <c:v>39375</c:v>
                </c:pt>
                <c:pt idx="1290">
                  <c:v>39378</c:v>
                </c:pt>
                <c:pt idx="1291">
                  <c:v>39381</c:v>
                </c:pt>
                <c:pt idx="1292">
                  <c:v>39384</c:v>
                </c:pt>
                <c:pt idx="1293">
                  <c:v>39388</c:v>
                </c:pt>
                <c:pt idx="1294">
                  <c:v>39391</c:v>
                </c:pt>
                <c:pt idx="1295">
                  <c:v>39394</c:v>
                </c:pt>
                <c:pt idx="1296">
                  <c:v>39397</c:v>
                </c:pt>
                <c:pt idx="1297">
                  <c:v>39400</c:v>
                </c:pt>
                <c:pt idx="1298">
                  <c:v>39403</c:v>
                </c:pt>
                <c:pt idx="1299">
                  <c:v>39406</c:v>
                </c:pt>
                <c:pt idx="1300">
                  <c:v>39409</c:v>
                </c:pt>
                <c:pt idx="1301">
                  <c:v>39412</c:v>
                </c:pt>
                <c:pt idx="1302">
                  <c:v>39415</c:v>
                </c:pt>
                <c:pt idx="1303">
                  <c:v>39418</c:v>
                </c:pt>
                <c:pt idx="1304">
                  <c:v>39420</c:v>
                </c:pt>
                <c:pt idx="1305">
                  <c:v>39421</c:v>
                </c:pt>
                <c:pt idx="1306">
                  <c:v>39424</c:v>
                </c:pt>
                <c:pt idx="1307">
                  <c:v>39427</c:v>
                </c:pt>
                <c:pt idx="1308">
                  <c:v>39430</c:v>
                </c:pt>
                <c:pt idx="1309">
                  <c:v>39433</c:v>
                </c:pt>
                <c:pt idx="1310">
                  <c:v>39436</c:v>
                </c:pt>
                <c:pt idx="1311">
                  <c:v>39439</c:v>
                </c:pt>
                <c:pt idx="1312">
                  <c:v>39442</c:v>
                </c:pt>
                <c:pt idx="1313">
                  <c:v>39445</c:v>
                </c:pt>
                <c:pt idx="1314">
                  <c:v>39449</c:v>
                </c:pt>
                <c:pt idx="1315">
                  <c:v>39452</c:v>
                </c:pt>
                <c:pt idx="1316">
                  <c:v>39455</c:v>
                </c:pt>
                <c:pt idx="1317">
                  <c:v>39458</c:v>
                </c:pt>
                <c:pt idx="1318">
                  <c:v>39461</c:v>
                </c:pt>
                <c:pt idx="1319">
                  <c:v>39464</c:v>
                </c:pt>
                <c:pt idx="1320">
                  <c:v>39467</c:v>
                </c:pt>
                <c:pt idx="1321">
                  <c:v>39470</c:v>
                </c:pt>
                <c:pt idx="1322">
                  <c:v>39473</c:v>
                </c:pt>
                <c:pt idx="1323">
                  <c:v>39476</c:v>
                </c:pt>
                <c:pt idx="1324">
                  <c:v>39480</c:v>
                </c:pt>
                <c:pt idx="1325">
                  <c:v>39483</c:v>
                </c:pt>
                <c:pt idx="1326">
                  <c:v>39486</c:v>
                </c:pt>
                <c:pt idx="1327">
                  <c:v>39489</c:v>
                </c:pt>
                <c:pt idx="1328">
                  <c:v>39492</c:v>
                </c:pt>
                <c:pt idx="1329">
                  <c:v>39495</c:v>
                </c:pt>
                <c:pt idx="1330">
                  <c:v>39498</c:v>
                </c:pt>
                <c:pt idx="1331">
                  <c:v>39501</c:v>
                </c:pt>
                <c:pt idx="1332">
                  <c:v>39504</c:v>
                </c:pt>
                <c:pt idx="1333">
                  <c:v>39507</c:v>
                </c:pt>
                <c:pt idx="1334">
                  <c:v>39509</c:v>
                </c:pt>
                <c:pt idx="1335">
                  <c:v>39512</c:v>
                </c:pt>
                <c:pt idx="1336">
                  <c:v>39515</c:v>
                </c:pt>
                <c:pt idx="1337">
                  <c:v>39518</c:v>
                </c:pt>
                <c:pt idx="1338">
                  <c:v>39521</c:v>
                </c:pt>
                <c:pt idx="1339">
                  <c:v>39524</c:v>
                </c:pt>
                <c:pt idx="1340">
                  <c:v>39527</c:v>
                </c:pt>
                <c:pt idx="1341">
                  <c:v>39530</c:v>
                </c:pt>
                <c:pt idx="1342">
                  <c:v>39533</c:v>
                </c:pt>
                <c:pt idx="1343">
                  <c:v>39536</c:v>
                </c:pt>
                <c:pt idx="1344">
                  <c:v>39540</c:v>
                </c:pt>
                <c:pt idx="1345">
                  <c:v>39543</c:v>
                </c:pt>
                <c:pt idx="1346">
                  <c:v>39546</c:v>
                </c:pt>
                <c:pt idx="1347">
                  <c:v>39549</c:v>
                </c:pt>
                <c:pt idx="1348">
                  <c:v>39552</c:v>
                </c:pt>
                <c:pt idx="1349">
                  <c:v>39555</c:v>
                </c:pt>
                <c:pt idx="1350">
                  <c:v>39558</c:v>
                </c:pt>
                <c:pt idx="1351">
                  <c:v>39561</c:v>
                </c:pt>
                <c:pt idx="1352">
                  <c:v>39564</c:v>
                </c:pt>
                <c:pt idx="1353">
                  <c:v>39567</c:v>
                </c:pt>
                <c:pt idx="1354">
                  <c:v>39570</c:v>
                </c:pt>
                <c:pt idx="1355">
                  <c:v>39573</c:v>
                </c:pt>
                <c:pt idx="1356">
                  <c:v>39576</c:v>
                </c:pt>
                <c:pt idx="1357">
                  <c:v>39579</c:v>
                </c:pt>
                <c:pt idx="1358">
                  <c:v>39582</c:v>
                </c:pt>
                <c:pt idx="1359">
                  <c:v>39585</c:v>
                </c:pt>
                <c:pt idx="1360">
                  <c:v>39588</c:v>
                </c:pt>
                <c:pt idx="1361">
                  <c:v>39591</c:v>
                </c:pt>
                <c:pt idx="1362">
                  <c:v>39594</c:v>
                </c:pt>
                <c:pt idx="1363">
                  <c:v>39597</c:v>
                </c:pt>
                <c:pt idx="1364">
                  <c:v>39601</c:v>
                </c:pt>
                <c:pt idx="1365">
                  <c:v>39604</c:v>
                </c:pt>
                <c:pt idx="1366">
                  <c:v>39607</c:v>
                </c:pt>
                <c:pt idx="1367">
                  <c:v>39610</c:v>
                </c:pt>
                <c:pt idx="1368">
                  <c:v>39613</c:v>
                </c:pt>
                <c:pt idx="1369">
                  <c:v>39616</c:v>
                </c:pt>
                <c:pt idx="1370">
                  <c:v>39619</c:v>
                </c:pt>
                <c:pt idx="1371">
                  <c:v>39622</c:v>
                </c:pt>
                <c:pt idx="1372">
                  <c:v>39625</c:v>
                </c:pt>
                <c:pt idx="1373">
                  <c:v>39628</c:v>
                </c:pt>
                <c:pt idx="1374">
                  <c:v>39631</c:v>
                </c:pt>
                <c:pt idx="1375">
                  <c:v>39632</c:v>
                </c:pt>
                <c:pt idx="1376">
                  <c:v>39634</c:v>
                </c:pt>
                <c:pt idx="1377">
                  <c:v>39637</c:v>
                </c:pt>
                <c:pt idx="1378">
                  <c:v>39640</c:v>
                </c:pt>
                <c:pt idx="1379">
                  <c:v>39643</c:v>
                </c:pt>
                <c:pt idx="1380">
                  <c:v>39646</c:v>
                </c:pt>
                <c:pt idx="1381">
                  <c:v>39649</c:v>
                </c:pt>
                <c:pt idx="1382">
                  <c:v>39652</c:v>
                </c:pt>
                <c:pt idx="1383">
                  <c:v>39655</c:v>
                </c:pt>
                <c:pt idx="1384">
                  <c:v>39658</c:v>
                </c:pt>
                <c:pt idx="1385">
                  <c:v>39662</c:v>
                </c:pt>
                <c:pt idx="1386">
                  <c:v>39665</c:v>
                </c:pt>
                <c:pt idx="1387">
                  <c:v>39668</c:v>
                </c:pt>
                <c:pt idx="1388">
                  <c:v>39671</c:v>
                </c:pt>
                <c:pt idx="1389">
                  <c:v>39674</c:v>
                </c:pt>
                <c:pt idx="1390">
                  <c:v>39677</c:v>
                </c:pt>
                <c:pt idx="1391">
                  <c:v>39680</c:v>
                </c:pt>
                <c:pt idx="1392">
                  <c:v>39683</c:v>
                </c:pt>
                <c:pt idx="1393">
                  <c:v>39686</c:v>
                </c:pt>
                <c:pt idx="1394">
                  <c:v>39689</c:v>
                </c:pt>
                <c:pt idx="1395">
                  <c:v>39693</c:v>
                </c:pt>
                <c:pt idx="1396">
                  <c:v>39696</c:v>
                </c:pt>
                <c:pt idx="1397">
                  <c:v>39699</c:v>
                </c:pt>
                <c:pt idx="1398">
                  <c:v>39702</c:v>
                </c:pt>
                <c:pt idx="1399">
                  <c:v>39705</c:v>
                </c:pt>
                <c:pt idx="1400">
                  <c:v>39708</c:v>
                </c:pt>
                <c:pt idx="1401">
                  <c:v>39711</c:v>
                </c:pt>
                <c:pt idx="1402">
                  <c:v>39714</c:v>
                </c:pt>
                <c:pt idx="1403">
                  <c:v>39717</c:v>
                </c:pt>
                <c:pt idx="1404">
                  <c:v>39720</c:v>
                </c:pt>
                <c:pt idx="1405">
                  <c:v>39723</c:v>
                </c:pt>
                <c:pt idx="1406">
                  <c:v>39726</c:v>
                </c:pt>
                <c:pt idx="1407">
                  <c:v>39729</c:v>
                </c:pt>
                <c:pt idx="1408">
                  <c:v>39732</c:v>
                </c:pt>
                <c:pt idx="1409">
                  <c:v>39735</c:v>
                </c:pt>
                <c:pt idx="1410">
                  <c:v>39738</c:v>
                </c:pt>
                <c:pt idx="1411">
                  <c:v>39739</c:v>
                </c:pt>
                <c:pt idx="1412">
                  <c:v>39741</c:v>
                </c:pt>
                <c:pt idx="1413">
                  <c:v>39744</c:v>
                </c:pt>
                <c:pt idx="1414">
                  <c:v>39747</c:v>
                </c:pt>
                <c:pt idx="1415">
                  <c:v>39750</c:v>
                </c:pt>
                <c:pt idx="1416">
                  <c:v>39754</c:v>
                </c:pt>
                <c:pt idx="1417">
                  <c:v>39757</c:v>
                </c:pt>
                <c:pt idx="1418">
                  <c:v>39760</c:v>
                </c:pt>
                <c:pt idx="1419">
                  <c:v>39763</c:v>
                </c:pt>
                <c:pt idx="1420">
                  <c:v>39766</c:v>
                </c:pt>
                <c:pt idx="1421">
                  <c:v>39769</c:v>
                </c:pt>
                <c:pt idx="1422">
                  <c:v>39772</c:v>
                </c:pt>
                <c:pt idx="1423">
                  <c:v>39775</c:v>
                </c:pt>
                <c:pt idx="1424">
                  <c:v>39778</c:v>
                </c:pt>
                <c:pt idx="1425">
                  <c:v>39781</c:v>
                </c:pt>
                <c:pt idx="1426">
                  <c:v>39784</c:v>
                </c:pt>
                <c:pt idx="1427">
                  <c:v>39787</c:v>
                </c:pt>
                <c:pt idx="1428">
                  <c:v>39790</c:v>
                </c:pt>
                <c:pt idx="1429">
                  <c:v>39793</c:v>
                </c:pt>
                <c:pt idx="1430">
                  <c:v>39796</c:v>
                </c:pt>
                <c:pt idx="1431">
                  <c:v>39799</c:v>
                </c:pt>
                <c:pt idx="1432">
                  <c:v>39802</c:v>
                </c:pt>
                <c:pt idx="1433">
                  <c:v>39805</c:v>
                </c:pt>
                <c:pt idx="1434">
                  <c:v>39808</c:v>
                </c:pt>
                <c:pt idx="1435">
                  <c:v>39811</c:v>
                </c:pt>
                <c:pt idx="1436">
                  <c:v>39815</c:v>
                </c:pt>
                <c:pt idx="1437">
                  <c:v>39818</c:v>
                </c:pt>
                <c:pt idx="1438">
                  <c:v>39820</c:v>
                </c:pt>
                <c:pt idx="1439">
                  <c:v>39821</c:v>
                </c:pt>
                <c:pt idx="1440">
                  <c:v>39824</c:v>
                </c:pt>
                <c:pt idx="1441">
                  <c:v>39827</c:v>
                </c:pt>
                <c:pt idx="1442">
                  <c:v>39830</c:v>
                </c:pt>
                <c:pt idx="1443">
                  <c:v>39833</c:v>
                </c:pt>
                <c:pt idx="1444">
                  <c:v>39836</c:v>
                </c:pt>
                <c:pt idx="1445">
                  <c:v>39839</c:v>
                </c:pt>
                <c:pt idx="1446">
                  <c:v>39842</c:v>
                </c:pt>
                <c:pt idx="1447">
                  <c:v>39846</c:v>
                </c:pt>
                <c:pt idx="1448">
                  <c:v>39849</c:v>
                </c:pt>
                <c:pt idx="1449">
                  <c:v>39852</c:v>
                </c:pt>
                <c:pt idx="1450">
                  <c:v>39855</c:v>
                </c:pt>
                <c:pt idx="1451">
                  <c:v>39858</c:v>
                </c:pt>
                <c:pt idx="1452">
                  <c:v>39861</c:v>
                </c:pt>
                <c:pt idx="1453">
                  <c:v>39864</c:v>
                </c:pt>
                <c:pt idx="1454">
                  <c:v>39867</c:v>
                </c:pt>
                <c:pt idx="1455">
                  <c:v>39870</c:v>
                </c:pt>
                <c:pt idx="1456">
                  <c:v>39872</c:v>
                </c:pt>
                <c:pt idx="1457">
                  <c:v>39874</c:v>
                </c:pt>
                <c:pt idx="1458">
                  <c:v>39877</c:v>
                </c:pt>
                <c:pt idx="1459">
                  <c:v>39880</c:v>
                </c:pt>
                <c:pt idx="1460">
                  <c:v>39883</c:v>
                </c:pt>
                <c:pt idx="1461">
                  <c:v>39886</c:v>
                </c:pt>
                <c:pt idx="1462">
                  <c:v>39889</c:v>
                </c:pt>
                <c:pt idx="1463">
                  <c:v>39892</c:v>
                </c:pt>
                <c:pt idx="1464">
                  <c:v>39895</c:v>
                </c:pt>
                <c:pt idx="1465">
                  <c:v>39898</c:v>
                </c:pt>
                <c:pt idx="1466">
                  <c:v>39901</c:v>
                </c:pt>
                <c:pt idx="1467">
                  <c:v>39905</c:v>
                </c:pt>
                <c:pt idx="1468">
                  <c:v>39908</c:v>
                </c:pt>
                <c:pt idx="1469">
                  <c:v>39911</c:v>
                </c:pt>
                <c:pt idx="1470">
                  <c:v>39914</c:v>
                </c:pt>
                <c:pt idx="1471">
                  <c:v>39917</c:v>
                </c:pt>
                <c:pt idx="1472">
                  <c:v>39920</c:v>
                </c:pt>
                <c:pt idx="1473">
                  <c:v>39923</c:v>
                </c:pt>
                <c:pt idx="1474">
                  <c:v>39926</c:v>
                </c:pt>
                <c:pt idx="1475">
                  <c:v>39929</c:v>
                </c:pt>
                <c:pt idx="1476">
                  <c:v>39932</c:v>
                </c:pt>
                <c:pt idx="1477">
                  <c:v>39935</c:v>
                </c:pt>
                <c:pt idx="1478">
                  <c:v>39938</c:v>
                </c:pt>
                <c:pt idx="1479">
                  <c:v>39941</c:v>
                </c:pt>
                <c:pt idx="1480">
                  <c:v>39944</c:v>
                </c:pt>
                <c:pt idx="1481">
                  <c:v>39947</c:v>
                </c:pt>
                <c:pt idx="1482">
                  <c:v>39950</c:v>
                </c:pt>
                <c:pt idx="1483">
                  <c:v>39953</c:v>
                </c:pt>
                <c:pt idx="1484">
                  <c:v>39956</c:v>
                </c:pt>
                <c:pt idx="1485">
                  <c:v>39959</c:v>
                </c:pt>
                <c:pt idx="1486">
                  <c:v>39962</c:v>
                </c:pt>
                <c:pt idx="1487">
                  <c:v>39996</c:v>
                </c:pt>
                <c:pt idx="1488">
                  <c:v>39999</c:v>
                </c:pt>
                <c:pt idx="1489">
                  <c:v>40002</c:v>
                </c:pt>
                <c:pt idx="1490">
                  <c:v>40011</c:v>
                </c:pt>
                <c:pt idx="1491">
                  <c:v>40014</c:v>
                </c:pt>
                <c:pt idx="1492">
                  <c:v>40017</c:v>
                </c:pt>
                <c:pt idx="1493">
                  <c:v>40020</c:v>
                </c:pt>
                <c:pt idx="1494">
                  <c:v>40023</c:v>
                </c:pt>
                <c:pt idx="1495">
                  <c:v>40027</c:v>
                </c:pt>
                <c:pt idx="1496">
                  <c:v>40030</c:v>
                </c:pt>
                <c:pt idx="1497">
                  <c:v>40033</c:v>
                </c:pt>
                <c:pt idx="1498">
                  <c:v>40036</c:v>
                </c:pt>
                <c:pt idx="1499">
                  <c:v>40039</c:v>
                </c:pt>
                <c:pt idx="1500">
                  <c:v>40042</c:v>
                </c:pt>
                <c:pt idx="1501">
                  <c:v>40045</c:v>
                </c:pt>
                <c:pt idx="1502">
                  <c:v>40048</c:v>
                </c:pt>
                <c:pt idx="1503">
                  <c:v>40051</c:v>
                </c:pt>
                <c:pt idx="1504">
                  <c:v>40054</c:v>
                </c:pt>
                <c:pt idx="1505">
                  <c:v>40058</c:v>
                </c:pt>
                <c:pt idx="1506">
                  <c:v>40061</c:v>
                </c:pt>
                <c:pt idx="1507">
                  <c:v>40064</c:v>
                </c:pt>
                <c:pt idx="1508">
                  <c:v>40067</c:v>
                </c:pt>
                <c:pt idx="1509">
                  <c:v>40070</c:v>
                </c:pt>
                <c:pt idx="1510">
                  <c:v>40073</c:v>
                </c:pt>
                <c:pt idx="1511">
                  <c:v>40076</c:v>
                </c:pt>
                <c:pt idx="1512">
                  <c:v>40079</c:v>
                </c:pt>
                <c:pt idx="1513">
                  <c:v>40082</c:v>
                </c:pt>
                <c:pt idx="1514">
                  <c:v>40085</c:v>
                </c:pt>
                <c:pt idx="1515">
                  <c:v>40088</c:v>
                </c:pt>
                <c:pt idx="1516">
                  <c:v>40091</c:v>
                </c:pt>
                <c:pt idx="1517">
                  <c:v>40094</c:v>
                </c:pt>
                <c:pt idx="1518">
                  <c:v>40095</c:v>
                </c:pt>
                <c:pt idx="1519">
                  <c:v>40097</c:v>
                </c:pt>
                <c:pt idx="1520">
                  <c:v>40100</c:v>
                </c:pt>
                <c:pt idx="1521">
                  <c:v>40103</c:v>
                </c:pt>
                <c:pt idx="1522">
                  <c:v>40106</c:v>
                </c:pt>
                <c:pt idx="1523">
                  <c:v>40109</c:v>
                </c:pt>
                <c:pt idx="1524">
                  <c:v>40112</c:v>
                </c:pt>
                <c:pt idx="1525">
                  <c:v>40115</c:v>
                </c:pt>
                <c:pt idx="1526">
                  <c:v>40119</c:v>
                </c:pt>
                <c:pt idx="1527">
                  <c:v>40122</c:v>
                </c:pt>
                <c:pt idx="1528">
                  <c:v>40125</c:v>
                </c:pt>
                <c:pt idx="1529">
                  <c:v>40128</c:v>
                </c:pt>
                <c:pt idx="1530">
                  <c:v>40131</c:v>
                </c:pt>
                <c:pt idx="1531">
                  <c:v>40134</c:v>
                </c:pt>
                <c:pt idx="1532">
                  <c:v>40137</c:v>
                </c:pt>
                <c:pt idx="1533">
                  <c:v>40140</c:v>
                </c:pt>
                <c:pt idx="1534">
                  <c:v>40143</c:v>
                </c:pt>
                <c:pt idx="1535">
                  <c:v>40146</c:v>
                </c:pt>
                <c:pt idx="1536">
                  <c:v>40149</c:v>
                </c:pt>
                <c:pt idx="1537">
                  <c:v>40152</c:v>
                </c:pt>
                <c:pt idx="1538">
                  <c:v>40155</c:v>
                </c:pt>
                <c:pt idx="1539">
                  <c:v>40158</c:v>
                </c:pt>
                <c:pt idx="1540">
                  <c:v>40161</c:v>
                </c:pt>
                <c:pt idx="1541">
                  <c:v>40164</c:v>
                </c:pt>
                <c:pt idx="1542">
                  <c:v>40167</c:v>
                </c:pt>
                <c:pt idx="1543">
                  <c:v>40170</c:v>
                </c:pt>
                <c:pt idx="1544">
                  <c:v>40173</c:v>
                </c:pt>
                <c:pt idx="1545">
                  <c:v>40176</c:v>
                </c:pt>
                <c:pt idx="1546">
                  <c:v>40180</c:v>
                </c:pt>
                <c:pt idx="1547">
                  <c:v>40183</c:v>
                </c:pt>
                <c:pt idx="1548">
                  <c:v>40184</c:v>
                </c:pt>
                <c:pt idx="1549">
                  <c:v>40300</c:v>
                </c:pt>
                <c:pt idx="1550">
                  <c:v>40303</c:v>
                </c:pt>
                <c:pt idx="1551">
                  <c:v>40306</c:v>
                </c:pt>
                <c:pt idx="1552">
                  <c:v>40309</c:v>
                </c:pt>
                <c:pt idx="1553">
                  <c:v>40312</c:v>
                </c:pt>
                <c:pt idx="1554">
                  <c:v>40315</c:v>
                </c:pt>
                <c:pt idx="1555">
                  <c:v>40318</c:v>
                </c:pt>
                <c:pt idx="1556">
                  <c:v>40321</c:v>
                </c:pt>
                <c:pt idx="1557">
                  <c:v>40324</c:v>
                </c:pt>
                <c:pt idx="1558">
                  <c:v>40327</c:v>
                </c:pt>
                <c:pt idx="1559">
                  <c:v>40331</c:v>
                </c:pt>
                <c:pt idx="1560">
                  <c:v>40334</c:v>
                </c:pt>
                <c:pt idx="1561">
                  <c:v>40337</c:v>
                </c:pt>
                <c:pt idx="1562">
                  <c:v>40340</c:v>
                </c:pt>
                <c:pt idx="1563">
                  <c:v>40343</c:v>
                </c:pt>
                <c:pt idx="1564">
                  <c:v>40346</c:v>
                </c:pt>
                <c:pt idx="1565">
                  <c:v>40349</c:v>
                </c:pt>
                <c:pt idx="1566">
                  <c:v>40352</c:v>
                </c:pt>
                <c:pt idx="1567">
                  <c:v>40355</c:v>
                </c:pt>
                <c:pt idx="1568">
                  <c:v>40358</c:v>
                </c:pt>
                <c:pt idx="1569">
                  <c:v>40360</c:v>
                </c:pt>
                <c:pt idx="1570">
                  <c:v>40363</c:v>
                </c:pt>
                <c:pt idx="1571">
                  <c:v>40366</c:v>
                </c:pt>
                <c:pt idx="1572">
                  <c:v>40369</c:v>
                </c:pt>
                <c:pt idx="1573">
                  <c:v>40372</c:v>
                </c:pt>
                <c:pt idx="1574">
                  <c:v>40375</c:v>
                </c:pt>
                <c:pt idx="1575">
                  <c:v>40378</c:v>
                </c:pt>
                <c:pt idx="1576">
                  <c:v>40381</c:v>
                </c:pt>
                <c:pt idx="1577">
                  <c:v>40384</c:v>
                </c:pt>
                <c:pt idx="1578">
                  <c:v>40387</c:v>
                </c:pt>
                <c:pt idx="1579">
                  <c:v>40392</c:v>
                </c:pt>
                <c:pt idx="1580">
                  <c:v>40395</c:v>
                </c:pt>
                <c:pt idx="1581">
                  <c:v>40398</c:v>
                </c:pt>
                <c:pt idx="1582">
                  <c:v>40401</c:v>
                </c:pt>
                <c:pt idx="1583">
                  <c:v>40404</c:v>
                </c:pt>
                <c:pt idx="1584">
                  <c:v>40407</c:v>
                </c:pt>
                <c:pt idx="1585">
                  <c:v>40410</c:v>
                </c:pt>
                <c:pt idx="1586">
                  <c:v>40413</c:v>
                </c:pt>
                <c:pt idx="1587">
                  <c:v>40416</c:v>
                </c:pt>
                <c:pt idx="1588">
                  <c:v>40419</c:v>
                </c:pt>
                <c:pt idx="1589">
                  <c:v>40423</c:v>
                </c:pt>
                <c:pt idx="1590">
                  <c:v>40426</c:v>
                </c:pt>
                <c:pt idx="1591">
                  <c:v>40429</c:v>
                </c:pt>
                <c:pt idx="1592">
                  <c:v>40432</c:v>
                </c:pt>
                <c:pt idx="1593">
                  <c:v>40435</c:v>
                </c:pt>
                <c:pt idx="1594">
                  <c:v>40438</c:v>
                </c:pt>
                <c:pt idx="1595">
                  <c:v>40441</c:v>
                </c:pt>
                <c:pt idx="1596">
                  <c:v>40444</c:v>
                </c:pt>
                <c:pt idx="1597">
                  <c:v>40447</c:v>
                </c:pt>
                <c:pt idx="1598">
                  <c:v>40450</c:v>
                </c:pt>
                <c:pt idx="1599">
                  <c:v>40453</c:v>
                </c:pt>
                <c:pt idx="1600">
                  <c:v>40456</c:v>
                </c:pt>
                <c:pt idx="1601">
                  <c:v>40459</c:v>
                </c:pt>
                <c:pt idx="1602">
                  <c:v>40462</c:v>
                </c:pt>
                <c:pt idx="1603">
                  <c:v>40465</c:v>
                </c:pt>
                <c:pt idx="1604">
                  <c:v>40468</c:v>
                </c:pt>
                <c:pt idx="1605">
                  <c:v>40471</c:v>
                </c:pt>
                <c:pt idx="1606">
                  <c:v>40474</c:v>
                </c:pt>
                <c:pt idx="1607">
                  <c:v>40477</c:v>
                </c:pt>
                <c:pt idx="1608">
                  <c:v>40480</c:v>
                </c:pt>
                <c:pt idx="1609">
                  <c:v>40484</c:v>
                </c:pt>
                <c:pt idx="1610">
                  <c:v>40487</c:v>
                </c:pt>
                <c:pt idx="1611">
                  <c:v>40490</c:v>
                </c:pt>
                <c:pt idx="1612">
                  <c:v>40492</c:v>
                </c:pt>
                <c:pt idx="1613">
                  <c:v>40493</c:v>
                </c:pt>
                <c:pt idx="1614">
                  <c:v>40496</c:v>
                </c:pt>
                <c:pt idx="1615">
                  <c:v>40499</c:v>
                </c:pt>
                <c:pt idx="1616">
                  <c:v>40502</c:v>
                </c:pt>
                <c:pt idx="1617">
                  <c:v>40505</c:v>
                </c:pt>
                <c:pt idx="1618">
                  <c:v>40508</c:v>
                </c:pt>
                <c:pt idx="1619">
                  <c:v>40511</c:v>
                </c:pt>
                <c:pt idx="1620">
                  <c:v>40514</c:v>
                </c:pt>
                <c:pt idx="1621">
                  <c:v>40517</c:v>
                </c:pt>
                <c:pt idx="1622">
                  <c:v>40520</c:v>
                </c:pt>
                <c:pt idx="1623">
                  <c:v>40523</c:v>
                </c:pt>
                <c:pt idx="1624">
                  <c:v>40526</c:v>
                </c:pt>
                <c:pt idx="1625">
                  <c:v>40529</c:v>
                </c:pt>
                <c:pt idx="1626">
                  <c:v>40532</c:v>
                </c:pt>
                <c:pt idx="1627">
                  <c:v>40535</c:v>
                </c:pt>
                <c:pt idx="1628">
                  <c:v>40538</c:v>
                </c:pt>
                <c:pt idx="1629">
                  <c:v>40541</c:v>
                </c:pt>
                <c:pt idx="1630">
                  <c:v>40545</c:v>
                </c:pt>
                <c:pt idx="1631">
                  <c:v>40548</c:v>
                </c:pt>
                <c:pt idx="1632">
                  <c:v>40551</c:v>
                </c:pt>
                <c:pt idx="1633">
                  <c:v>40554</c:v>
                </c:pt>
                <c:pt idx="1634">
                  <c:v>40557</c:v>
                </c:pt>
                <c:pt idx="1635">
                  <c:v>40560</c:v>
                </c:pt>
                <c:pt idx="1636">
                  <c:v>40563</c:v>
                </c:pt>
                <c:pt idx="1637">
                  <c:v>40566</c:v>
                </c:pt>
                <c:pt idx="1638">
                  <c:v>40569</c:v>
                </c:pt>
                <c:pt idx="1639">
                  <c:v>40576</c:v>
                </c:pt>
                <c:pt idx="1640">
                  <c:v>40579</c:v>
                </c:pt>
                <c:pt idx="1641">
                  <c:v>40582</c:v>
                </c:pt>
                <c:pt idx="1642">
                  <c:v>40585</c:v>
                </c:pt>
                <c:pt idx="1643">
                  <c:v>40588</c:v>
                </c:pt>
                <c:pt idx="1644">
                  <c:v>40591</c:v>
                </c:pt>
                <c:pt idx="1645">
                  <c:v>40594</c:v>
                </c:pt>
                <c:pt idx="1646">
                  <c:v>40597</c:v>
                </c:pt>
                <c:pt idx="1647">
                  <c:v>40600</c:v>
                </c:pt>
                <c:pt idx="1648">
                  <c:v>40602</c:v>
                </c:pt>
                <c:pt idx="1649">
                  <c:v>40603</c:v>
                </c:pt>
                <c:pt idx="1650">
                  <c:v>40606</c:v>
                </c:pt>
                <c:pt idx="1651">
                  <c:v>40609</c:v>
                </c:pt>
                <c:pt idx="1652">
                  <c:v>40612</c:v>
                </c:pt>
                <c:pt idx="1653">
                  <c:v>40615</c:v>
                </c:pt>
                <c:pt idx="1654">
                  <c:v>40618</c:v>
                </c:pt>
                <c:pt idx="1655">
                  <c:v>40621</c:v>
                </c:pt>
                <c:pt idx="1656">
                  <c:v>40624</c:v>
                </c:pt>
                <c:pt idx="1657">
                  <c:v>40627</c:v>
                </c:pt>
                <c:pt idx="1658">
                  <c:v>40630</c:v>
                </c:pt>
                <c:pt idx="1659">
                  <c:v>40635</c:v>
                </c:pt>
                <c:pt idx="1660">
                  <c:v>40638</c:v>
                </c:pt>
                <c:pt idx="1661">
                  <c:v>40641</c:v>
                </c:pt>
                <c:pt idx="1662">
                  <c:v>40644</c:v>
                </c:pt>
                <c:pt idx="1663">
                  <c:v>40647</c:v>
                </c:pt>
                <c:pt idx="1664">
                  <c:v>40650</c:v>
                </c:pt>
                <c:pt idx="1665">
                  <c:v>40653</c:v>
                </c:pt>
                <c:pt idx="1666">
                  <c:v>40656</c:v>
                </c:pt>
                <c:pt idx="1667">
                  <c:v>40658</c:v>
                </c:pt>
                <c:pt idx="1668">
                  <c:v>40661</c:v>
                </c:pt>
                <c:pt idx="1669">
                  <c:v>40665</c:v>
                </c:pt>
                <c:pt idx="1670">
                  <c:v>40668</c:v>
                </c:pt>
                <c:pt idx="1671">
                  <c:v>40671</c:v>
                </c:pt>
                <c:pt idx="1672">
                  <c:v>40674</c:v>
                </c:pt>
                <c:pt idx="1673">
                  <c:v>40677</c:v>
                </c:pt>
                <c:pt idx="1674">
                  <c:v>40680</c:v>
                </c:pt>
                <c:pt idx="1675">
                  <c:v>40683</c:v>
                </c:pt>
                <c:pt idx="1676">
                  <c:v>40686</c:v>
                </c:pt>
                <c:pt idx="1677">
                  <c:v>40689</c:v>
                </c:pt>
                <c:pt idx="1678">
                  <c:v>40692</c:v>
                </c:pt>
                <c:pt idx="1679">
                  <c:v>40696</c:v>
                </c:pt>
                <c:pt idx="1680">
                  <c:v>40699</c:v>
                </c:pt>
                <c:pt idx="1681">
                  <c:v>40702</c:v>
                </c:pt>
                <c:pt idx="1682">
                  <c:v>40705</c:v>
                </c:pt>
                <c:pt idx="1683">
                  <c:v>40708</c:v>
                </c:pt>
                <c:pt idx="1684">
                  <c:v>40711</c:v>
                </c:pt>
                <c:pt idx="1685">
                  <c:v>40714</c:v>
                </c:pt>
                <c:pt idx="1686">
                  <c:v>40717</c:v>
                </c:pt>
                <c:pt idx="1687">
                  <c:v>40720</c:v>
                </c:pt>
                <c:pt idx="1688">
                  <c:v>40723</c:v>
                </c:pt>
                <c:pt idx="1689">
                  <c:v>40726</c:v>
                </c:pt>
                <c:pt idx="1690">
                  <c:v>40729</c:v>
                </c:pt>
                <c:pt idx="1691">
                  <c:v>40732</c:v>
                </c:pt>
                <c:pt idx="1692">
                  <c:v>40735</c:v>
                </c:pt>
                <c:pt idx="1693">
                  <c:v>40738</c:v>
                </c:pt>
                <c:pt idx="1694">
                  <c:v>40741</c:v>
                </c:pt>
                <c:pt idx="1695">
                  <c:v>40744</c:v>
                </c:pt>
                <c:pt idx="1696">
                  <c:v>40747</c:v>
                </c:pt>
                <c:pt idx="1697">
                  <c:v>40750</c:v>
                </c:pt>
                <c:pt idx="1698">
                  <c:v>40753</c:v>
                </c:pt>
                <c:pt idx="1699">
                  <c:v>40757</c:v>
                </c:pt>
                <c:pt idx="1700">
                  <c:v>40760</c:v>
                </c:pt>
                <c:pt idx="1701">
                  <c:v>40763</c:v>
                </c:pt>
                <c:pt idx="1702">
                  <c:v>40766</c:v>
                </c:pt>
                <c:pt idx="1703">
                  <c:v>40769</c:v>
                </c:pt>
                <c:pt idx="1704">
                  <c:v>40772</c:v>
                </c:pt>
                <c:pt idx="1705">
                  <c:v>40775</c:v>
                </c:pt>
                <c:pt idx="1706">
                  <c:v>40778</c:v>
                </c:pt>
                <c:pt idx="1707">
                  <c:v>40781</c:v>
                </c:pt>
                <c:pt idx="1708">
                  <c:v>40784</c:v>
                </c:pt>
                <c:pt idx="1709">
                  <c:v>40788</c:v>
                </c:pt>
                <c:pt idx="1710">
                  <c:v>40791</c:v>
                </c:pt>
                <c:pt idx="1711">
                  <c:v>40794</c:v>
                </c:pt>
                <c:pt idx="1712">
                  <c:v>40797</c:v>
                </c:pt>
                <c:pt idx="1713">
                  <c:v>40800</c:v>
                </c:pt>
                <c:pt idx="1714">
                  <c:v>40803</c:v>
                </c:pt>
                <c:pt idx="1715">
                  <c:v>40806</c:v>
                </c:pt>
                <c:pt idx="1716">
                  <c:v>40809</c:v>
                </c:pt>
                <c:pt idx="1717">
                  <c:v>40812</c:v>
                </c:pt>
                <c:pt idx="1718">
                  <c:v>40815</c:v>
                </c:pt>
                <c:pt idx="1719">
                  <c:v>40818</c:v>
                </c:pt>
                <c:pt idx="1720">
                  <c:v>40821</c:v>
                </c:pt>
                <c:pt idx="1721">
                  <c:v>40824</c:v>
                </c:pt>
                <c:pt idx="1722">
                  <c:v>40827</c:v>
                </c:pt>
                <c:pt idx="1723">
                  <c:v>40830</c:v>
                </c:pt>
                <c:pt idx="1724">
                  <c:v>40833</c:v>
                </c:pt>
                <c:pt idx="1725">
                  <c:v>40834</c:v>
                </c:pt>
                <c:pt idx="1726">
                  <c:v>40836</c:v>
                </c:pt>
                <c:pt idx="1727">
                  <c:v>40839</c:v>
                </c:pt>
                <c:pt idx="1728">
                  <c:v>40842</c:v>
                </c:pt>
                <c:pt idx="1729">
                  <c:v>40845</c:v>
                </c:pt>
                <c:pt idx="1730">
                  <c:v>40849</c:v>
                </c:pt>
                <c:pt idx="1731">
                  <c:v>40852</c:v>
                </c:pt>
                <c:pt idx="1732">
                  <c:v>40855</c:v>
                </c:pt>
                <c:pt idx="1733">
                  <c:v>40858</c:v>
                </c:pt>
                <c:pt idx="1734">
                  <c:v>40861</c:v>
                </c:pt>
                <c:pt idx="1735">
                  <c:v>40864</c:v>
                </c:pt>
                <c:pt idx="1736">
                  <c:v>40867</c:v>
                </c:pt>
                <c:pt idx="1737">
                  <c:v>40870</c:v>
                </c:pt>
                <c:pt idx="1738">
                  <c:v>40873</c:v>
                </c:pt>
                <c:pt idx="1739">
                  <c:v>40876</c:v>
                </c:pt>
                <c:pt idx="1740">
                  <c:v>40879</c:v>
                </c:pt>
                <c:pt idx="1741">
                  <c:v>40882</c:v>
                </c:pt>
                <c:pt idx="1742">
                  <c:v>40885</c:v>
                </c:pt>
                <c:pt idx="1743">
                  <c:v>40888</c:v>
                </c:pt>
                <c:pt idx="1744">
                  <c:v>40891</c:v>
                </c:pt>
                <c:pt idx="1745">
                  <c:v>40894</c:v>
                </c:pt>
                <c:pt idx="1746">
                  <c:v>40897</c:v>
                </c:pt>
                <c:pt idx="1747">
                  <c:v>40900</c:v>
                </c:pt>
                <c:pt idx="1748">
                  <c:v>40903</c:v>
                </c:pt>
                <c:pt idx="1749">
                  <c:v>40906</c:v>
                </c:pt>
                <c:pt idx="1750">
                  <c:v>40910</c:v>
                </c:pt>
                <c:pt idx="1751">
                  <c:v>40913</c:v>
                </c:pt>
                <c:pt idx="1752">
                  <c:v>40916</c:v>
                </c:pt>
                <c:pt idx="1753">
                  <c:v>40918</c:v>
                </c:pt>
                <c:pt idx="1754">
                  <c:v>40922</c:v>
                </c:pt>
                <c:pt idx="1755">
                  <c:v>40925</c:v>
                </c:pt>
                <c:pt idx="1756">
                  <c:v>40928</c:v>
                </c:pt>
                <c:pt idx="1757">
                  <c:v>40931</c:v>
                </c:pt>
                <c:pt idx="1758">
                  <c:v>40934</c:v>
                </c:pt>
                <c:pt idx="1759">
                  <c:v>40937</c:v>
                </c:pt>
                <c:pt idx="1760">
                  <c:v>40941</c:v>
                </c:pt>
                <c:pt idx="1761">
                  <c:v>40944</c:v>
                </c:pt>
                <c:pt idx="1762">
                  <c:v>40947</c:v>
                </c:pt>
                <c:pt idx="1763">
                  <c:v>40950</c:v>
                </c:pt>
                <c:pt idx="1764">
                  <c:v>40953</c:v>
                </c:pt>
                <c:pt idx="1765">
                  <c:v>40956</c:v>
                </c:pt>
                <c:pt idx="1766">
                  <c:v>40959</c:v>
                </c:pt>
                <c:pt idx="1767">
                  <c:v>40962</c:v>
                </c:pt>
                <c:pt idx="1768">
                  <c:v>40965</c:v>
                </c:pt>
                <c:pt idx="1769">
                  <c:v>40968</c:v>
                </c:pt>
                <c:pt idx="1770">
                  <c:v>40970</c:v>
                </c:pt>
                <c:pt idx="1771">
                  <c:v>40973</c:v>
                </c:pt>
                <c:pt idx="1772">
                  <c:v>40976</c:v>
                </c:pt>
                <c:pt idx="1773">
                  <c:v>40979</c:v>
                </c:pt>
                <c:pt idx="1774">
                  <c:v>40982</c:v>
                </c:pt>
                <c:pt idx="1775">
                  <c:v>40985</c:v>
                </c:pt>
                <c:pt idx="1776">
                  <c:v>40988</c:v>
                </c:pt>
                <c:pt idx="1777">
                  <c:v>40991</c:v>
                </c:pt>
                <c:pt idx="1778">
                  <c:v>40994</c:v>
                </c:pt>
                <c:pt idx="1779">
                  <c:v>40997</c:v>
                </c:pt>
                <c:pt idx="1780">
                  <c:v>41001</c:v>
                </c:pt>
                <c:pt idx="1781">
                  <c:v>41004</c:v>
                </c:pt>
                <c:pt idx="1782">
                  <c:v>41007</c:v>
                </c:pt>
                <c:pt idx="1783">
                  <c:v>41010</c:v>
                </c:pt>
                <c:pt idx="1784">
                  <c:v>41013</c:v>
                </c:pt>
                <c:pt idx="1785">
                  <c:v>41016</c:v>
                </c:pt>
                <c:pt idx="1786">
                  <c:v>41019</c:v>
                </c:pt>
                <c:pt idx="1787">
                  <c:v>41022</c:v>
                </c:pt>
                <c:pt idx="1788">
                  <c:v>41025</c:v>
                </c:pt>
                <c:pt idx="1789">
                  <c:v>41028</c:v>
                </c:pt>
                <c:pt idx="1790">
                  <c:v>41031</c:v>
                </c:pt>
                <c:pt idx="1791">
                  <c:v>41034</c:v>
                </c:pt>
                <c:pt idx="1792">
                  <c:v>41037</c:v>
                </c:pt>
                <c:pt idx="1793">
                  <c:v>41040</c:v>
                </c:pt>
                <c:pt idx="1794">
                  <c:v>41043</c:v>
                </c:pt>
                <c:pt idx="1795">
                  <c:v>41046</c:v>
                </c:pt>
                <c:pt idx="1796">
                  <c:v>41049</c:v>
                </c:pt>
                <c:pt idx="1797">
                  <c:v>41052</c:v>
                </c:pt>
                <c:pt idx="1798">
                  <c:v>41055</c:v>
                </c:pt>
                <c:pt idx="1799">
                  <c:v>41058</c:v>
                </c:pt>
                <c:pt idx="1800">
                  <c:v>41062</c:v>
                </c:pt>
                <c:pt idx="1801">
                  <c:v>41065</c:v>
                </c:pt>
                <c:pt idx="1802">
                  <c:v>41068</c:v>
                </c:pt>
                <c:pt idx="1803">
                  <c:v>41071</c:v>
                </c:pt>
                <c:pt idx="1804">
                  <c:v>41074</c:v>
                </c:pt>
                <c:pt idx="1805">
                  <c:v>41077</c:v>
                </c:pt>
                <c:pt idx="1806">
                  <c:v>41080</c:v>
                </c:pt>
                <c:pt idx="1807">
                  <c:v>41083</c:v>
                </c:pt>
                <c:pt idx="1808">
                  <c:v>41086</c:v>
                </c:pt>
                <c:pt idx="1809">
                  <c:v>41089</c:v>
                </c:pt>
                <c:pt idx="1810">
                  <c:v>41092</c:v>
                </c:pt>
                <c:pt idx="1811">
                  <c:v>41095</c:v>
                </c:pt>
                <c:pt idx="1812">
                  <c:v>41098</c:v>
                </c:pt>
                <c:pt idx="1813">
                  <c:v>41101</c:v>
                </c:pt>
                <c:pt idx="1814">
                  <c:v>41104</c:v>
                </c:pt>
                <c:pt idx="1815">
                  <c:v>41107</c:v>
                </c:pt>
                <c:pt idx="1816">
                  <c:v>41110</c:v>
                </c:pt>
                <c:pt idx="1817">
                  <c:v>41113</c:v>
                </c:pt>
                <c:pt idx="1818">
                  <c:v>41116</c:v>
                </c:pt>
                <c:pt idx="1819">
                  <c:v>41119</c:v>
                </c:pt>
                <c:pt idx="1820">
                  <c:v>41123</c:v>
                </c:pt>
                <c:pt idx="1821">
                  <c:v>41126</c:v>
                </c:pt>
                <c:pt idx="1822">
                  <c:v>41129</c:v>
                </c:pt>
                <c:pt idx="1823">
                  <c:v>41132</c:v>
                </c:pt>
                <c:pt idx="1824">
                  <c:v>41135</c:v>
                </c:pt>
                <c:pt idx="1825">
                  <c:v>41138</c:v>
                </c:pt>
                <c:pt idx="1826">
                  <c:v>41141</c:v>
                </c:pt>
                <c:pt idx="1827">
                  <c:v>41144</c:v>
                </c:pt>
                <c:pt idx="1828">
                  <c:v>41147</c:v>
                </c:pt>
                <c:pt idx="1829">
                  <c:v>41150</c:v>
                </c:pt>
                <c:pt idx="1830">
                  <c:v>41154</c:v>
                </c:pt>
                <c:pt idx="1831">
                  <c:v>41157</c:v>
                </c:pt>
                <c:pt idx="1832">
                  <c:v>41160</c:v>
                </c:pt>
                <c:pt idx="1833">
                  <c:v>41163</c:v>
                </c:pt>
                <c:pt idx="1834">
                  <c:v>41166</c:v>
                </c:pt>
                <c:pt idx="1835">
                  <c:v>41169</c:v>
                </c:pt>
                <c:pt idx="1836">
                  <c:v>41172</c:v>
                </c:pt>
                <c:pt idx="1837">
                  <c:v>41175</c:v>
                </c:pt>
                <c:pt idx="1838">
                  <c:v>41178</c:v>
                </c:pt>
                <c:pt idx="1839">
                  <c:v>41181</c:v>
                </c:pt>
                <c:pt idx="1840">
                  <c:v>41184</c:v>
                </c:pt>
                <c:pt idx="1841">
                  <c:v>41187</c:v>
                </c:pt>
                <c:pt idx="1842">
                  <c:v>41190</c:v>
                </c:pt>
                <c:pt idx="1843">
                  <c:v>41193</c:v>
                </c:pt>
                <c:pt idx="1844">
                  <c:v>41196</c:v>
                </c:pt>
                <c:pt idx="1845">
                  <c:v>41199</c:v>
                </c:pt>
                <c:pt idx="1846">
                  <c:v>41202</c:v>
                </c:pt>
                <c:pt idx="1847">
                  <c:v>41205</c:v>
                </c:pt>
                <c:pt idx="1848">
                  <c:v>41208</c:v>
                </c:pt>
                <c:pt idx="1849">
                  <c:v>41211</c:v>
                </c:pt>
                <c:pt idx="1850">
                  <c:v>41215</c:v>
                </c:pt>
                <c:pt idx="1851">
                  <c:v>41218</c:v>
                </c:pt>
                <c:pt idx="1852">
                  <c:v>41221</c:v>
                </c:pt>
                <c:pt idx="1853">
                  <c:v>41224</c:v>
                </c:pt>
                <c:pt idx="1854">
                  <c:v>41227</c:v>
                </c:pt>
                <c:pt idx="1855">
                  <c:v>41230</c:v>
                </c:pt>
                <c:pt idx="1856">
                  <c:v>41233</c:v>
                </c:pt>
                <c:pt idx="1857">
                  <c:v>41236</c:v>
                </c:pt>
                <c:pt idx="1858">
                  <c:v>41239</c:v>
                </c:pt>
                <c:pt idx="1859">
                  <c:v>41242</c:v>
                </c:pt>
                <c:pt idx="1860">
                  <c:v>41245</c:v>
                </c:pt>
                <c:pt idx="1861">
                  <c:v>41248</c:v>
                </c:pt>
                <c:pt idx="1862">
                  <c:v>41251</c:v>
                </c:pt>
                <c:pt idx="1863">
                  <c:v>41254</c:v>
                </c:pt>
                <c:pt idx="1864">
                  <c:v>41257</c:v>
                </c:pt>
                <c:pt idx="1865">
                  <c:v>41260</c:v>
                </c:pt>
                <c:pt idx="1866">
                  <c:v>41263</c:v>
                </c:pt>
                <c:pt idx="1867">
                  <c:v>41266</c:v>
                </c:pt>
                <c:pt idx="1868">
                  <c:v>41269</c:v>
                </c:pt>
                <c:pt idx="1869">
                  <c:v>41272</c:v>
                </c:pt>
                <c:pt idx="1870">
                  <c:v>41276</c:v>
                </c:pt>
                <c:pt idx="1871">
                  <c:v>41279</c:v>
                </c:pt>
                <c:pt idx="1872">
                  <c:v>41282</c:v>
                </c:pt>
                <c:pt idx="1873">
                  <c:v>41285</c:v>
                </c:pt>
                <c:pt idx="1874">
                  <c:v>41288</c:v>
                </c:pt>
                <c:pt idx="1875">
                  <c:v>41291</c:v>
                </c:pt>
                <c:pt idx="1876">
                  <c:v>41294</c:v>
                </c:pt>
                <c:pt idx="1877">
                  <c:v>41297</c:v>
                </c:pt>
                <c:pt idx="1878">
                  <c:v>41300</c:v>
                </c:pt>
                <c:pt idx="1879">
                  <c:v>41303</c:v>
                </c:pt>
                <c:pt idx="1880">
                  <c:v>41307</c:v>
                </c:pt>
                <c:pt idx="1881">
                  <c:v>41310</c:v>
                </c:pt>
                <c:pt idx="1882">
                  <c:v>41313</c:v>
                </c:pt>
                <c:pt idx="1883">
                  <c:v>41316</c:v>
                </c:pt>
                <c:pt idx="1884">
                  <c:v>41318</c:v>
                </c:pt>
                <c:pt idx="1885">
                  <c:v>41319</c:v>
                </c:pt>
                <c:pt idx="1886">
                  <c:v>41322</c:v>
                </c:pt>
                <c:pt idx="1887">
                  <c:v>41325</c:v>
                </c:pt>
                <c:pt idx="1888">
                  <c:v>41328</c:v>
                </c:pt>
                <c:pt idx="1889">
                  <c:v>41331</c:v>
                </c:pt>
                <c:pt idx="1890">
                  <c:v>41333</c:v>
                </c:pt>
                <c:pt idx="1891">
                  <c:v>41335</c:v>
                </c:pt>
                <c:pt idx="1892">
                  <c:v>41338</c:v>
                </c:pt>
                <c:pt idx="1893">
                  <c:v>41341</c:v>
                </c:pt>
                <c:pt idx="1894">
                  <c:v>41344</c:v>
                </c:pt>
                <c:pt idx="1895">
                  <c:v>41347</c:v>
                </c:pt>
                <c:pt idx="1896">
                  <c:v>41350</c:v>
                </c:pt>
                <c:pt idx="1897">
                  <c:v>41353</c:v>
                </c:pt>
                <c:pt idx="1898">
                  <c:v>41356</c:v>
                </c:pt>
                <c:pt idx="1899">
                  <c:v>41359</c:v>
                </c:pt>
                <c:pt idx="1900">
                  <c:v>41362</c:v>
                </c:pt>
                <c:pt idx="1901">
                  <c:v>41366</c:v>
                </c:pt>
                <c:pt idx="1902">
                  <c:v>41369</c:v>
                </c:pt>
                <c:pt idx="1903">
                  <c:v>41372</c:v>
                </c:pt>
                <c:pt idx="1904">
                  <c:v>41375</c:v>
                </c:pt>
                <c:pt idx="1905">
                  <c:v>41378</c:v>
                </c:pt>
                <c:pt idx="1906">
                  <c:v>41381</c:v>
                </c:pt>
                <c:pt idx="1907">
                  <c:v>41384</c:v>
                </c:pt>
                <c:pt idx="1908">
                  <c:v>41387</c:v>
                </c:pt>
                <c:pt idx="1909">
                  <c:v>41390</c:v>
                </c:pt>
                <c:pt idx="1910">
                  <c:v>41393</c:v>
                </c:pt>
                <c:pt idx="1911">
                  <c:v>41396</c:v>
                </c:pt>
                <c:pt idx="1912">
                  <c:v>41399</c:v>
                </c:pt>
                <c:pt idx="1913">
                  <c:v>41402</c:v>
                </c:pt>
                <c:pt idx="1914">
                  <c:v>41405</c:v>
                </c:pt>
                <c:pt idx="1915">
                  <c:v>41408</c:v>
                </c:pt>
                <c:pt idx="1916">
                  <c:v>41411</c:v>
                </c:pt>
                <c:pt idx="1917">
                  <c:v>41414</c:v>
                </c:pt>
                <c:pt idx="1918">
                  <c:v>41417</c:v>
                </c:pt>
                <c:pt idx="1919">
                  <c:v>41420</c:v>
                </c:pt>
                <c:pt idx="1920">
                  <c:v>41423</c:v>
                </c:pt>
                <c:pt idx="1921">
                  <c:v>41427</c:v>
                </c:pt>
                <c:pt idx="1922">
                  <c:v>41430</c:v>
                </c:pt>
                <c:pt idx="1923">
                  <c:v>41433</c:v>
                </c:pt>
                <c:pt idx="1924">
                  <c:v>41436</c:v>
                </c:pt>
                <c:pt idx="1925">
                  <c:v>41439</c:v>
                </c:pt>
                <c:pt idx="1926">
                  <c:v>41442</c:v>
                </c:pt>
                <c:pt idx="1927">
                  <c:v>41445</c:v>
                </c:pt>
                <c:pt idx="1928">
                  <c:v>41448</c:v>
                </c:pt>
                <c:pt idx="1929">
                  <c:v>41451</c:v>
                </c:pt>
                <c:pt idx="1930">
                  <c:v>41454</c:v>
                </c:pt>
                <c:pt idx="1931">
                  <c:v>41457</c:v>
                </c:pt>
                <c:pt idx="1932">
                  <c:v>41460</c:v>
                </c:pt>
                <c:pt idx="1933">
                  <c:v>41463</c:v>
                </c:pt>
                <c:pt idx="1934">
                  <c:v>41466</c:v>
                </c:pt>
                <c:pt idx="1935">
                  <c:v>41469</c:v>
                </c:pt>
                <c:pt idx="1936">
                  <c:v>41470</c:v>
                </c:pt>
                <c:pt idx="1937">
                  <c:v>41472</c:v>
                </c:pt>
                <c:pt idx="1938">
                  <c:v>41475</c:v>
                </c:pt>
                <c:pt idx="1939">
                  <c:v>41478</c:v>
                </c:pt>
                <c:pt idx="1940">
                  <c:v>41481</c:v>
                </c:pt>
                <c:pt idx="1941">
                  <c:v>41484</c:v>
                </c:pt>
                <c:pt idx="1942">
                  <c:v>41488</c:v>
                </c:pt>
                <c:pt idx="1943">
                  <c:v>41491</c:v>
                </c:pt>
                <c:pt idx="1944">
                  <c:v>41494</c:v>
                </c:pt>
                <c:pt idx="1945">
                  <c:v>41497</c:v>
                </c:pt>
                <c:pt idx="1946">
                  <c:v>41500</c:v>
                </c:pt>
                <c:pt idx="1947">
                  <c:v>41503</c:v>
                </c:pt>
                <c:pt idx="1948">
                  <c:v>41506</c:v>
                </c:pt>
                <c:pt idx="1949">
                  <c:v>41509</c:v>
                </c:pt>
                <c:pt idx="1950">
                  <c:v>41512</c:v>
                </c:pt>
                <c:pt idx="1951">
                  <c:v>41515</c:v>
                </c:pt>
                <c:pt idx="1952">
                  <c:v>41518</c:v>
                </c:pt>
                <c:pt idx="1953">
                  <c:v>41521</c:v>
                </c:pt>
                <c:pt idx="1954">
                  <c:v>41524</c:v>
                </c:pt>
                <c:pt idx="1955">
                  <c:v>41527</c:v>
                </c:pt>
                <c:pt idx="1956">
                  <c:v>41530</c:v>
                </c:pt>
                <c:pt idx="1957">
                  <c:v>41533</c:v>
                </c:pt>
                <c:pt idx="1958">
                  <c:v>41536</c:v>
                </c:pt>
                <c:pt idx="1959">
                  <c:v>41539</c:v>
                </c:pt>
                <c:pt idx="1960">
                  <c:v>41542</c:v>
                </c:pt>
                <c:pt idx="1961">
                  <c:v>41545</c:v>
                </c:pt>
                <c:pt idx="1962">
                  <c:v>41548</c:v>
                </c:pt>
                <c:pt idx="1963">
                  <c:v>41551</c:v>
                </c:pt>
                <c:pt idx="1964">
                  <c:v>41554</c:v>
                </c:pt>
                <c:pt idx="1965">
                  <c:v>41557</c:v>
                </c:pt>
                <c:pt idx="1966">
                  <c:v>41560</c:v>
                </c:pt>
                <c:pt idx="1967">
                  <c:v>41563</c:v>
                </c:pt>
                <c:pt idx="1968">
                  <c:v>41566</c:v>
                </c:pt>
                <c:pt idx="1969">
                  <c:v>41569</c:v>
                </c:pt>
                <c:pt idx="1970">
                  <c:v>41572</c:v>
                </c:pt>
                <c:pt idx="1971">
                  <c:v>41575</c:v>
                </c:pt>
                <c:pt idx="1972">
                  <c:v>41579</c:v>
                </c:pt>
                <c:pt idx="1973">
                  <c:v>41582</c:v>
                </c:pt>
                <c:pt idx="1974">
                  <c:v>41585</c:v>
                </c:pt>
                <c:pt idx="1975">
                  <c:v>41588</c:v>
                </c:pt>
                <c:pt idx="1976">
                  <c:v>41591</c:v>
                </c:pt>
                <c:pt idx="1977">
                  <c:v>41594</c:v>
                </c:pt>
                <c:pt idx="1978">
                  <c:v>41597</c:v>
                </c:pt>
                <c:pt idx="1979">
                  <c:v>41600</c:v>
                </c:pt>
                <c:pt idx="1980">
                  <c:v>41603</c:v>
                </c:pt>
                <c:pt idx="1981">
                  <c:v>41606</c:v>
                </c:pt>
                <c:pt idx="1982">
                  <c:v>41609</c:v>
                </c:pt>
                <c:pt idx="1983">
                  <c:v>41612</c:v>
                </c:pt>
                <c:pt idx="1984">
                  <c:v>41615</c:v>
                </c:pt>
                <c:pt idx="1985">
                  <c:v>41618</c:v>
                </c:pt>
                <c:pt idx="1986">
                  <c:v>41621</c:v>
                </c:pt>
                <c:pt idx="1987">
                  <c:v>41624</c:v>
                </c:pt>
                <c:pt idx="1988">
                  <c:v>41627</c:v>
                </c:pt>
                <c:pt idx="1989">
                  <c:v>41630</c:v>
                </c:pt>
                <c:pt idx="1990">
                  <c:v>41633</c:v>
                </c:pt>
                <c:pt idx="1991">
                  <c:v>41636</c:v>
                </c:pt>
                <c:pt idx="1992">
                  <c:v>41640</c:v>
                </c:pt>
                <c:pt idx="1993">
                  <c:v>41643</c:v>
                </c:pt>
                <c:pt idx="1994">
                  <c:v>41646</c:v>
                </c:pt>
                <c:pt idx="1995">
                  <c:v>41649</c:v>
                </c:pt>
                <c:pt idx="1996">
                  <c:v>41652</c:v>
                </c:pt>
                <c:pt idx="1997">
                  <c:v>41655</c:v>
                </c:pt>
                <c:pt idx="1998">
                  <c:v>41658</c:v>
                </c:pt>
                <c:pt idx="1999">
                  <c:v>41661</c:v>
                </c:pt>
                <c:pt idx="2000">
                  <c:v>41664</c:v>
                </c:pt>
                <c:pt idx="2001">
                  <c:v>41667</c:v>
                </c:pt>
                <c:pt idx="2002">
                  <c:v>41671</c:v>
                </c:pt>
                <c:pt idx="2003">
                  <c:v>41674</c:v>
                </c:pt>
                <c:pt idx="2004">
                  <c:v>41677</c:v>
                </c:pt>
                <c:pt idx="2005">
                  <c:v>41680</c:v>
                </c:pt>
                <c:pt idx="2006">
                  <c:v>41683</c:v>
                </c:pt>
                <c:pt idx="2007">
                  <c:v>41686</c:v>
                </c:pt>
                <c:pt idx="2008">
                  <c:v>41689</c:v>
                </c:pt>
                <c:pt idx="2009">
                  <c:v>41692</c:v>
                </c:pt>
                <c:pt idx="2010">
                  <c:v>41695</c:v>
                </c:pt>
                <c:pt idx="2011">
                  <c:v>41698</c:v>
                </c:pt>
                <c:pt idx="2012">
                  <c:v>41699</c:v>
                </c:pt>
                <c:pt idx="2013">
                  <c:v>41702</c:v>
                </c:pt>
                <c:pt idx="2014">
                  <c:v>41705</c:v>
                </c:pt>
                <c:pt idx="2015">
                  <c:v>41708</c:v>
                </c:pt>
                <c:pt idx="2016">
                  <c:v>41711</c:v>
                </c:pt>
                <c:pt idx="2017">
                  <c:v>41714</c:v>
                </c:pt>
                <c:pt idx="2018">
                  <c:v>41717</c:v>
                </c:pt>
                <c:pt idx="2019">
                  <c:v>41720</c:v>
                </c:pt>
                <c:pt idx="2020">
                  <c:v>41723</c:v>
                </c:pt>
                <c:pt idx="2021">
                  <c:v>41726</c:v>
                </c:pt>
                <c:pt idx="2022">
                  <c:v>41730</c:v>
                </c:pt>
                <c:pt idx="2023">
                  <c:v>41733</c:v>
                </c:pt>
                <c:pt idx="2024">
                  <c:v>41736</c:v>
                </c:pt>
                <c:pt idx="2025">
                  <c:v>41739</c:v>
                </c:pt>
                <c:pt idx="2026">
                  <c:v>41742</c:v>
                </c:pt>
                <c:pt idx="2027">
                  <c:v>41744</c:v>
                </c:pt>
                <c:pt idx="2028">
                  <c:v>41745</c:v>
                </c:pt>
                <c:pt idx="2029">
                  <c:v>41748</c:v>
                </c:pt>
                <c:pt idx="2030">
                  <c:v>41751</c:v>
                </c:pt>
                <c:pt idx="2031">
                  <c:v>41754</c:v>
                </c:pt>
                <c:pt idx="2032">
                  <c:v>41757</c:v>
                </c:pt>
                <c:pt idx="2033">
                  <c:v>41760</c:v>
                </c:pt>
                <c:pt idx="2034">
                  <c:v>41763</c:v>
                </c:pt>
                <c:pt idx="2035">
                  <c:v>41766</c:v>
                </c:pt>
                <c:pt idx="2036">
                  <c:v>41769</c:v>
                </c:pt>
                <c:pt idx="2037">
                  <c:v>41772</c:v>
                </c:pt>
                <c:pt idx="2038">
                  <c:v>41775</c:v>
                </c:pt>
                <c:pt idx="2039">
                  <c:v>41778</c:v>
                </c:pt>
                <c:pt idx="2040">
                  <c:v>41781</c:v>
                </c:pt>
                <c:pt idx="2041">
                  <c:v>41784</c:v>
                </c:pt>
                <c:pt idx="2042">
                  <c:v>41787</c:v>
                </c:pt>
                <c:pt idx="2043">
                  <c:v>41788</c:v>
                </c:pt>
                <c:pt idx="2044">
                  <c:v>41821</c:v>
                </c:pt>
                <c:pt idx="2045">
                  <c:v>41824</c:v>
                </c:pt>
                <c:pt idx="2046">
                  <c:v>41827</c:v>
                </c:pt>
                <c:pt idx="2047">
                  <c:v>41830</c:v>
                </c:pt>
                <c:pt idx="2048">
                  <c:v>41833</c:v>
                </c:pt>
                <c:pt idx="2049">
                  <c:v>41836</c:v>
                </c:pt>
                <c:pt idx="2050">
                  <c:v>41839</c:v>
                </c:pt>
                <c:pt idx="2051">
                  <c:v>41842</c:v>
                </c:pt>
                <c:pt idx="2052">
                  <c:v>41845</c:v>
                </c:pt>
                <c:pt idx="2053">
                  <c:v>41848</c:v>
                </c:pt>
                <c:pt idx="2054">
                  <c:v>41852</c:v>
                </c:pt>
                <c:pt idx="2055">
                  <c:v>41855</c:v>
                </c:pt>
                <c:pt idx="2056">
                  <c:v>41858</c:v>
                </c:pt>
                <c:pt idx="2057">
                  <c:v>41861</c:v>
                </c:pt>
                <c:pt idx="2058">
                  <c:v>41864</c:v>
                </c:pt>
                <c:pt idx="2059">
                  <c:v>41867</c:v>
                </c:pt>
                <c:pt idx="2060">
                  <c:v>41870</c:v>
                </c:pt>
                <c:pt idx="2061">
                  <c:v>41873</c:v>
                </c:pt>
                <c:pt idx="2062">
                  <c:v>41876</c:v>
                </c:pt>
                <c:pt idx="2063">
                  <c:v>41879</c:v>
                </c:pt>
                <c:pt idx="2064">
                  <c:v>41883</c:v>
                </c:pt>
                <c:pt idx="2065">
                  <c:v>41886</c:v>
                </c:pt>
                <c:pt idx="2066">
                  <c:v>41889</c:v>
                </c:pt>
                <c:pt idx="2067">
                  <c:v>41892</c:v>
                </c:pt>
                <c:pt idx="2068">
                  <c:v>41895</c:v>
                </c:pt>
                <c:pt idx="2069">
                  <c:v>41898</c:v>
                </c:pt>
                <c:pt idx="2070">
                  <c:v>41901</c:v>
                </c:pt>
                <c:pt idx="2071">
                  <c:v>41904</c:v>
                </c:pt>
                <c:pt idx="2072">
                  <c:v>41907</c:v>
                </c:pt>
                <c:pt idx="2073">
                  <c:v>41910</c:v>
                </c:pt>
                <c:pt idx="2074">
                  <c:v>41913</c:v>
                </c:pt>
                <c:pt idx="2075">
                  <c:v>41916</c:v>
                </c:pt>
                <c:pt idx="2076">
                  <c:v>41919</c:v>
                </c:pt>
                <c:pt idx="2077">
                  <c:v>41922</c:v>
                </c:pt>
                <c:pt idx="2078">
                  <c:v>41925</c:v>
                </c:pt>
                <c:pt idx="2079">
                  <c:v>41928</c:v>
                </c:pt>
                <c:pt idx="2080">
                  <c:v>41931</c:v>
                </c:pt>
                <c:pt idx="2081">
                  <c:v>41934</c:v>
                </c:pt>
                <c:pt idx="2082">
                  <c:v>41937</c:v>
                </c:pt>
                <c:pt idx="2083">
                  <c:v>41940</c:v>
                </c:pt>
                <c:pt idx="2084">
                  <c:v>41944</c:v>
                </c:pt>
                <c:pt idx="2085">
                  <c:v>41947</c:v>
                </c:pt>
                <c:pt idx="2086">
                  <c:v>41950</c:v>
                </c:pt>
                <c:pt idx="2087">
                  <c:v>41953</c:v>
                </c:pt>
                <c:pt idx="2088">
                  <c:v>41956</c:v>
                </c:pt>
                <c:pt idx="2089">
                  <c:v>41959</c:v>
                </c:pt>
                <c:pt idx="2090">
                  <c:v>41962</c:v>
                </c:pt>
                <c:pt idx="2091">
                  <c:v>41965</c:v>
                </c:pt>
                <c:pt idx="2092">
                  <c:v>41968</c:v>
                </c:pt>
                <c:pt idx="2093">
                  <c:v>41971</c:v>
                </c:pt>
                <c:pt idx="2094">
                  <c:v>41974</c:v>
                </c:pt>
                <c:pt idx="2095">
                  <c:v>41977</c:v>
                </c:pt>
                <c:pt idx="2096">
                  <c:v>41980</c:v>
                </c:pt>
                <c:pt idx="2097">
                  <c:v>41983</c:v>
                </c:pt>
                <c:pt idx="2098">
                  <c:v>41986</c:v>
                </c:pt>
                <c:pt idx="2099">
                  <c:v>41989</c:v>
                </c:pt>
                <c:pt idx="2100">
                  <c:v>41992</c:v>
                </c:pt>
                <c:pt idx="2101">
                  <c:v>41995</c:v>
                </c:pt>
                <c:pt idx="2102">
                  <c:v>41998</c:v>
                </c:pt>
                <c:pt idx="2103">
                  <c:v>42001</c:v>
                </c:pt>
                <c:pt idx="2104">
                  <c:v>42006</c:v>
                </c:pt>
                <c:pt idx="2105">
                  <c:v>42009</c:v>
                </c:pt>
                <c:pt idx="2106">
                  <c:v>42012</c:v>
                </c:pt>
                <c:pt idx="2107">
                  <c:v>42015</c:v>
                </c:pt>
                <c:pt idx="2108">
                  <c:v>42018</c:v>
                </c:pt>
                <c:pt idx="2109">
                  <c:v>42021</c:v>
                </c:pt>
                <c:pt idx="2110">
                  <c:v>42024</c:v>
                </c:pt>
                <c:pt idx="2111">
                  <c:v>42027</c:v>
                </c:pt>
                <c:pt idx="2112">
                  <c:v>42030</c:v>
                </c:pt>
                <c:pt idx="2113">
                  <c:v>42037</c:v>
                </c:pt>
                <c:pt idx="2114">
                  <c:v>42040</c:v>
                </c:pt>
                <c:pt idx="2115">
                  <c:v>42043</c:v>
                </c:pt>
                <c:pt idx="2116">
                  <c:v>42046</c:v>
                </c:pt>
                <c:pt idx="2117">
                  <c:v>42049</c:v>
                </c:pt>
                <c:pt idx="2118">
                  <c:v>42052</c:v>
                </c:pt>
                <c:pt idx="2119">
                  <c:v>42055</c:v>
                </c:pt>
                <c:pt idx="2120">
                  <c:v>42058</c:v>
                </c:pt>
                <c:pt idx="2121">
                  <c:v>42061</c:v>
                </c:pt>
                <c:pt idx="2122">
                  <c:v>42065</c:v>
                </c:pt>
                <c:pt idx="2123">
                  <c:v>42068</c:v>
                </c:pt>
                <c:pt idx="2124">
                  <c:v>42071</c:v>
                </c:pt>
                <c:pt idx="2125">
                  <c:v>42074</c:v>
                </c:pt>
                <c:pt idx="2126">
                  <c:v>42077</c:v>
                </c:pt>
                <c:pt idx="2127">
                  <c:v>42080</c:v>
                </c:pt>
                <c:pt idx="2128">
                  <c:v>42083</c:v>
                </c:pt>
                <c:pt idx="2129">
                  <c:v>42086</c:v>
                </c:pt>
                <c:pt idx="2130">
                  <c:v>42089</c:v>
                </c:pt>
                <c:pt idx="2131">
                  <c:v>42092</c:v>
                </c:pt>
                <c:pt idx="2132">
                  <c:v>42096</c:v>
                </c:pt>
                <c:pt idx="2133">
                  <c:v>42099</c:v>
                </c:pt>
                <c:pt idx="2134">
                  <c:v>42102</c:v>
                </c:pt>
                <c:pt idx="2135">
                  <c:v>42105</c:v>
                </c:pt>
                <c:pt idx="2136">
                  <c:v>42108</c:v>
                </c:pt>
                <c:pt idx="2137">
                  <c:v>42111</c:v>
                </c:pt>
                <c:pt idx="2138">
                  <c:v>42114</c:v>
                </c:pt>
                <c:pt idx="2139">
                  <c:v>42117</c:v>
                </c:pt>
                <c:pt idx="2140">
                  <c:v>42120</c:v>
                </c:pt>
                <c:pt idx="2141">
                  <c:v>42123</c:v>
                </c:pt>
              </c:numCache>
            </c:numRef>
          </c:cat>
          <c:val>
            <c:numRef>
              <c:f>Idősor!$C$6:$C$2147</c:f>
              <c:numCache>
                <c:formatCode>#,##0</c:formatCode>
                <c:ptCount val="2142"/>
                <c:pt idx="0">
                  <c:v>364</c:v>
                </c:pt>
                <c:pt idx="1">
                  <c:v>364</c:v>
                </c:pt>
                <c:pt idx="2">
                  <c:v>364</c:v>
                </c:pt>
                <c:pt idx="3">
                  <c:v>364</c:v>
                </c:pt>
                <c:pt idx="4">
                  <c:v>364</c:v>
                </c:pt>
                <c:pt idx="5">
                  <c:v>364</c:v>
                </c:pt>
                <c:pt idx="6">
                  <c:v>364</c:v>
                </c:pt>
                <c:pt idx="7">
                  <c:v>364.99999999999898</c:v>
                </c:pt>
                <c:pt idx="8">
                  <c:v>364.99999999999898</c:v>
                </c:pt>
                <c:pt idx="9">
                  <c:v>364.99999999999898</c:v>
                </c:pt>
                <c:pt idx="10">
                  <c:v>364.99999999999898</c:v>
                </c:pt>
                <c:pt idx="11">
                  <c:v>364.99999999999898</c:v>
                </c:pt>
                <c:pt idx="12">
                  <c:v>364.99999999999898</c:v>
                </c:pt>
                <c:pt idx="13">
                  <c:v>364.99999999999898</c:v>
                </c:pt>
                <c:pt idx="14">
                  <c:v>366</c:v>
                </c:pt>
                <c:pt idx="15">
                  <c:v>366</c:v>
                </c:pt>
                <c:pt idx="16">
                  <c:v>366</c:v>
                </c:pt>
                <c:pt idx="17">
                  <c:v>366</c:v>
                </c:pt>
                <c:pt idx="18">
                  <c:v>366</c:v>
                </c:pt>
                <c:pt idx="19">
                  <c:v>366</c:v>
                </c:pt>
                <c:pt idx="20">
                  <c:v>366</c:v>
                </c:pt>
                <c:pt idx="21">
                  <c:v>366</c:v>
                </c:pt>
                <c:pt idx="22">
                  <c:v>366</c:v>
                </c:pt>
                <c:pt idx="23">
                  <c:v>366</c:v>
                </c:pt>
                <c:pt idx="24">
                  <c:v>366</c:v>
                </c:pt>
                <c:pt idx="25">
                  <c:v>366</c:v>
                </c:pt>
                <c:pt idx="26">
                  <c:v>367</c:v>
                </c:pt>
                <c:pt idx="27">
                  <c:v>367</c:v>
                </c:pt>
                <c:pt idx="28">
                  <c:v>367</c:v>
                </c:pt>
                <c:pt idx="29">
                  <c:v>367</c:v>
                </c:pt>
                <c:pt idx="30">
                  <c:v>367</c:v>
                </c:pt>
                <c:pt idx="31">
                  <c:v>367</c:v>
                </c:pt>
                <c:pt idx="32">
                  <c:v>367</c:v>
                </c:pt>
                <c:pt idx="33">
                  <c:v>367</c:v>
                </c:pt>
                <c:pt idx="34">
                  <c:v>367</c:v>
                </c:pt>
                <c:pt idx="35">
                  <c:v>367</c:v>
                </c:pt>
                <c:pt idx="36">
                  <c:v>367</c:v>
                </c:pt>
                <c:pt idx="37">
                  <c:v>367</c:v>
                </c:pt>
                <c:pt idx="38">
                  <c:v>367</c:v>
                </c:pt>
                <c:pt idx="39">
                  <c:v>367</c:v>
                </c:pt>
                <c:pt idx="40">
                  <c:v>367</c:v>
                </c:pt>
                <c:pt idx="41">
                  <c:v>367</c:v>
                </c:pt>
                <c:pt idx="42">
                  <c:v>367</c:v>
                </c:pt>
                <c:pt idx="43">
                  <c:v>367</c:v>
                </c:pt>
                <c:pt idx="44">
                  <c:v>367</c:v>
                </c:pt>
                <c:pt idx="45">
                  <c:v>367</c:v>
                </c:pt>
                <c:pt idx="46">
                  <c:v>367</c:v>
                </c:pt>
                <c:pt idx="47">
                  <c:v>367</c:v>
                </c:pt>
                <c:pt idx="48">
                  <c:v>367</c:v>
                </c:pt>
                <c:pt idx="49">
                  <c:v>367</c:v>
                </c:pt>
                <c:pt idx="50">
                  <c:v>367.99999999999898</c:v>
                </c:pt>
                <c:pt idx="51">
                  <c:v>367.99999999999898</c:v>
                </c:pt>
                <c:pt idx="52">
                  <c:v>367.99999999999898</c:v>
                </c:pt>
                <c:pt idx="53">
                  <c:v>367.99999999999898</c:v>
                </c:pt>
                <c:pt idx="54">
                  <c:v>367.99999999999898</c:v>
                </c:pt>
                <c:pt idx="55">
                  <c:v>367.99999999999898</c:v>
                </c:pt>
                <c:pt idx="56">
                  <c:v>367.99999999999898</c:v>
                </c:pt>
                <c:pt idx="57">
                  <c:v>367.99999999999898</c:v>
                </c:pt>
                <c:pt idx="58">
                  <c:v>369</c:v>
                </c:pt>
                <c:pt idx="59">
                  <c:v>369</c:v>
                </c:pt>
                <c:pt idx="60">
                  <c:v>369</c:v>
                </c:pt>
                <c:pt idx="61">
                  <c:v>369</c:v>
                </c:pt>
                <c:pt idx="62">
                  <c:v>369</c:v>
                </c:pt>
                <c:pt idx="63">
                  <c:v>369</c:v>
                </c:pt>
                <c:pt idx="64">
                  <c:v>369</c:v>
                </c:pt>
                <c:pt idx="65">
                  <c:v>369</c:v>
                </c:pt>
                <c:pt idx="66">
                  <c:v>369</c:v>
                </c:pt>
                <c:pt idx="67">
                  <c:v>369</c:v>
                </c:pt>
                <c:pt idx="68">
                  <c:v>369</c:v>
                </c:pt>
                <c:pt idx="69">
                  <c:v>369</c:v>
                </c:pt>
                <c:pt idx="70">
                  <c:v>369</c:v>
                </c:pt>
                <c:pt idx="71">
                  <c:v>369</c:v>
                </c:pt>
                <c:pt idx="72">
                  <c:v>369</c:v>
                </c:pt>
                <c:pt idx="73">
                  <c:v>369</c:v>
                </c:pt>
                <c:pt idx="74">
                  <c:v>369</c:v>
                </c:pt>
                <c:pt idx="75">
                  <c:v>367.99999999999898</c:v>
                </c:pt>
                <c:pt idx="76">
                  <c:v>367.99999999999898</c:v>
                </c:pt>
                <c:pt idx="77">
                  <c:v>367.99999999999898</c:v>
                </c:pt>
                <c:pt idx="78">
                  <c:v>367.99999999999898</c:v>
                </c:pt>
                <c:pt idx="79">
                  <c:v>367.99999999999898</c:v>
                </c:pt>
                <c:pt idx="80">
                  <c:v>367.99999999999898</c:v>
                </c:pt>
                <c:pt idx="81">
                  <c:v>367.99999999999898</c:v>
                </c:pt>
                <c:pt idx="82">
                  <c:v>367.99999999999898</c:v>
                </c:pt>
                <c:pt idx="83">
                  <c:v>367.99999999999898</c:v>
                </c:pt>
                <c:pt idx="84">
                  <c:v>367.99999999999898</c:v>
                </c:pt>
                <c:pt idx="85">
                  <c:v>367.99999999999898</c:v>
                </c:pt>
                <c:pt idx="86">
                  <c:v>367.99999999999898</c:v>
                </c:pt>
                <c:pt idx="87">
                  <c:v>367.99999999999898</c:v>
                </c:pt>
                <c:pt idx="88">
                  <c:v>367.99999999999898</c:v>
                </c:pt>
                <c:pt idx="89">
                  <c:v>367.99999999999898</c:v>
                </c:pt>
                <c:pt idx="90">
                  <c:v>367.99999999999898</c:v>
                </c:pt>
                <c:pt idx="91">
                  <c:v>367.99999999999898</c:v>
                </c:pt>
                <c:pt idx="92">
                  <c:v>367.99999999999898</c:v>
                </c:pt>
                <c:pt idx="93">
                  <c:v>367.99999999999898</c:v>
                </c:pt>
                <c:pt idx="94">
                  <c:v>367.99999999999898</c:v>
                </c:pt>
                <c:pt idx="95">
                  <c:v>367.99999999999898</c:v>
                </c:pt>
                <c:pt idx="96">
                  <c:v>367.99999999999898</c:v>
                </c:pt>
                <c:pt idx="97">
                  <c:v>367.99999999999898</c:v>
                </c:pt>
                <c:pt idx="98">
                  <c:v>367.99999999999898</c:v>
                </c:pt>
                <c:pt idx="99">
                  <c:v>367.99999999999898</c:v>
                </c:pt>
                <c:pt idx="100">
                  <c:v>367.99999999999898</c:v>
                </c:pt>
                <c:pt idx="101">
                  <c:v>367.99999999999898</c:v>
                </c:pt>
                <c:pt idx="102">
                  <c:v>367.99999999999898</c:v>
                </c:pt>
                <c:pt idx="103">
                  <c:v>367.99999999999898</c:v>
                </c:pt>
                <c:pt idx="104">
                  <c:v>367.99999999999898</c:v>
                </c:pt>
                <c:pt idx="105">
                  <c:v>367.99999999999898</c:v>
                </c:pt>
                <c:pt idx="106">
                  <c:v>367.99999999999898</c:v>
                </c:pt>
                <c:pt idx="107">
                  <c:v>367.99999999999898</c:v>
                </c:pt>
                <c:pt idx="108">
                  <c:v>367.99999999999898</c:v>
                </c:pt>
                <c:pt idx="109">
                  <c:v>367.99999999999898</c:v>
                </c:pt>
                <c:pt idx="110">
                  <c:v>367.99999999999898</c:v>
                </c:pt>
                <c:pt idx="111">
                  <c:v>367.99999999999898</c:v>
                </c:pt>
                <c:pt idx="112">
                  <c:v>367.99999999999898</c:v>
                </c:pt>
                <c:pt idx="113">
                  <c:v>367.99999999999898</c:v>
                </c:pt>
                <c:pt idx="114">
                  <c:v>367.99999999999898</c:v>
                </c:pt>
                <c:pt idx="115">
                  <c:v>367.99999999999898</c:v>
                </c:pt>
                <c:pt idx="116">
                  <c:v>367.99999999999898</c:v>
                </c:pt>
                <c:pt idx="117">
                  <c:v>367.99999999999898</c:v>
                </c:pt>
                <c:pt idx="118">
                  <c:v>367.99999999999898</c:v>
                </c:pt>
                <c:pt idx="119">
                  <c:v>367.99999999999898</c:v>
                </c:pt>
                <c:pt idx="120">
                  <c:v>367</c:v>
                </c:pt>
                <c:pt idx="121">
                  <c:v>367</c:v>
                </c:pt>
                <c:pt idx="122">
                  <c:v>367</c:v>
                </c:pt>
                <c:pt idx="123">
                  <c:v>367</c:v>
                </c:pt>
                <c:pt idx="124">
                  <c:v>367</c:v>
                </c:pt>
                <c:pt idx="125">
                  <c:v>367</c:v>
                </c:pt>
                <c:pt idx="126">
                  <c:v>366</c:v>
                </c:pt>
                <c:pt idx="127">
                  <c:v>366</c:v>
                </c:pt>
                <c:pt idx="128">
                  <c:v>366</c:v>
                </c:pt>
                <c:pt idx="129">
                  <c:v>366</c:v>
                </c:pt>
                <c:pt idx="130">
                  <c:v>364.99999999999898</c:v>
                </c:pt>
                <c:pt idx="131">
                  <c:v>364.99999999999898</c:v>
                </c:pt>
                <c:pt idx="132">
                  <c:v>364.99999999999898</c:v>
                </c:pt>
                <c:pt idx="133">
                  <c:v>364.99999999999898</c:v>
                </c:pt>
                <c:pt idx="134">
                  <c:v>364</c:v>
                </c:pt>
                <c:pt idx="135">
                  <c:v>364</c:v>
                </c:pt>
                <c:pt idx="136">
                  <c:v>363</c:v>
                </c:pt>
                <c:pt idx="137">
                  <c:v>363</c:v>
                </c:pt>
                <c:pt idx="138">
                  <c:v>363</c:v>
                </c:pt>
                <c:pt idx="139">
                  <c:v>361.99999999999898</c:v>
                </c:pt>
                <c:pt idx="140">
                  <c:v>361.99999999999898</c:v>
                </c:pt>
                <c:pt idx="141">
                  <c:v>361</c:v>
                </c:pt>
                <c:pt idx="142">
                  <c:v>361</c:v>
                </c:pt>
                <c:pt idx="143">
                  <c:v>359.99999999999898</c:v>
                </c:pt>
                <c:pt idx="144">
                  <c:v>359.99999999999898</c:v>
                </c:pt>
                <c:pt idx="145">
                  <c:v>358.99999999999898</c:v>
                </c:pt>
                <c:pt idx="146">
                  <c:v>358.99999999999898</c:v>
                </c:pt>
                <c:pt idx="147">
                  <c:v>358</c:v>
                </c:pt>
                <c:pt idx="148">
                  <c:v>358</c:v>
                </c:pt>
                <c:pt idx="149">
                  <c:v>356.99999999999898</c:v>
                </c:pt>
                <c:pt idx="150">
                  <c:v>356.99999999999898</c:v>
                </c:pt>
                <c:pt idx="151">
                  <c:v>356.99999999999898</c:v>
                </c:pt>
                <c:pt idx="152">
                  <c:v>355.99999999999898</c:v>
                </c:pt>
                <c:pt idx="153">
                  <c:v>355.99999999999898</c:v>
                </c:pt>
                <c:pt idx="154">
                  <c:v>355.99999999999898</c:v>
                </c:pt>
                <c:pt idx="155">
                  <c:v>355</c:v>
                </c:pt>
                <c:pt idx="156">
                  <c:v>355</c:v>
                </c:pt>
                <c:pt idx="157">
                  <c:v>355</c:v>
                </c:pt>
                <c:pt idx="158">
                  <c:v>353.99999999999898</c:v>
                </c:pt>
                <c:pt idx="159">
                  <c:v>353.99999999999898</c:v>
                </c:pt>
                <c:pt idx="160">
                  <c:v>353.99999999999898</c:v>
                </c:pt>
                <c:pt idx="161">
                  <c:v>353.99999999999898</c:v>
                </c:pt>
                <c:pt idx="162">
                  <c:v>353</c:v>
                </c:pt>
                <c:pt idx="163">
                  <c:v>353</c:v>
                </c:pt>
                <c:pt idx="164">
                  <c:v>353</c:v>
                </c:pt>
                <c:pt idx="165">
                  <c:v>353</c:v>
                </c:pt>
                <c:pt idx="166">
                  <c:v>352</c:v>
                </c:pt>
                <c:pt idx="167">
                  <c:v>352</c:v>
                </c:pt>
                <c:pt idx="168">
                  <c:v>352</c:v>
                </c:pt>
                <c:pt idx="169">
                  <c:v>352</c:v>
                </c:pt>
                <c:pt idx="170">
                  <c:v>352</c:v>
                </c:pt>
                <c:pt idx="171">
                  <c:v>350.99999999999898</c:v>
                </c:pt>
                <c:pt idx="172">
                  <c:v>350.99999999999898</c:v>
                </c:pt>
                <c:pt idx="173">
                  <c:v>350.99999999999898</c:v>
                </c:pt>
                <c:pt idx="174">
                  <c:v>350.99999999999898</c:v>
                </c:pt>
                <c:pt idx="175">
                  <c:v>350</c:v>
                </c:pt>
                <c:pt idx="176">
                  <c:v>350</c:v>
                </c:pt>
                <c:pt idx="177">
                  <c:v>350</c:v>
                </c:pt>
                <c:pt idx="178">
                  <c:v>348.99999999999898</c:v>
                </c:pt>
                <c:pt idx="179">
                  <c:v>348.99999999999898</c:v>
                </c:pt>
                <c:pt idx="180">
                  <c:v>347.99999999999898</c:v>
                </c:pt>
                <c:pt idx="181">
                  <c:v>347.99999999999898</c:v>
                </c:pt>
                <c:pt idx="182">
                  <c:v>347.99999999999898</c:v>
                </c:pt>
                <c:pt idx="183">
                  <c:v>347</c:v>
                </c:pt>
                <c:pt idx="184">
                  <c:v>347</c:v>
                </c:pt>
                <c:pt idx="185">
                  <c:v>347</c:v>
                </c:pt>
                <c:pt idx="186">
                  <c:v>345.99999999999898</c:v>
                </c:pt>
                <c:pt idx="187">
                  <c:v>345.99999999999898</c:v>
                </c:pt>
                <c:pt idx="188">
                  <c:v>344.99999999999898</c:v>
                </c:pt>
                <c:pt idx="189">
                  <c:v>344.99999999999898</c:v>
                </c:pt>
                <c:pt idx="190">
                  <c:v>344</c:v>
                </c:pt>
                <c:pt idx="191">
                  <c:v>344</c:v>
                </c:pt>
                <c:pt idx="192">
                  <c:v>342.99999999999898</c:v>
                </c:pt>
                <c:pt idx="193">
                  <c:v>342.99999999999898</c:v>
                </c:pt>
                <c:pt idx="194">
                  <c:v>342.99999999999898</c:v>
                </c:pt>
                <c:pt idx="195">
                  <c:v>342</c:v>
                </c:pt>
                <c:pt idx="196">
                  <c:v>342</c:v>
                </c:pt>
                <c:pt idx="197">
                  <c:v>341</c:v>
                </c:pt>
                <c:pt idx="198">
                  <c:v>341</c:v>
                </c:pt>
                <c:pt idx="199">
                  <c:v>339.99999999999898</c:v>
                </c:pt>
                <c:pt idx="200">
                  <c:v>339.99999999999898</c:v>
                </c:pt>
                <c:pt idx="201">
                  <c:v>339</c:v>
                </c:pt>
                <c:pt idx="202">
                  <c:v>339</c:v>
                </c:pt>
                <c:pt idx="203">
                  <c:v>338</c:v>
                </c:pt>
                <c:pt idx="204">
                  <c:v>338</c:v>
                </c:pt>
                <c:pt idx="205">
                  <c:v>338</c:v>
                </c:pt>
                <c:pt idx="206">
                  <c:v>336.99999999999898</c:v>
                </c:pt>
                <c:pt idx="207">
                  <c:v>336.99999999999898</c:v>
                </c:pt>
                <c:pt idx="208">
                  <c:v>336</c:v>
                </c:pt>
                <c:pt idx="209">
                  <c:v>336</c:v>
                </c:pt>
                <c:pt idx="210">
                  <c:v>336</c:v>
                </c:pt>
                <c:pt idx="211">
                  <c:v>334.99999999999898</c:v>
                </c:pt>
                <c:pt idx="212">
                  <c:v>334.99999999999898</c:v>
                </c:pt>
                <c:pt idx="213">
                  <c:v>334.99999999999898</c:v>
                </c:pt>
                <c:pt idx="214">
                  <c:v>333.99999999999898</c:v>
                </c:pt>
                <c:pt idx="215">
                  <c:v>333.99999999999898</c:v>
                </c:pt>
                <c:pt idx="216">
                  <c:v>333</c:v>
                </c:pt>
                <c:pt idx="217">
                  <c:v>333</c:v>
                </c:pt>
                <c:pt idx="218">
                  <c:v>333</c:v>
                </c:pt>
                <c:pt idx="219">
                  <c:v>333</c:v>
                </c:pt>
                <c:pt idx="220">
                  <c:v>331.99999999999898</c:v>
                </c:pt>
                <c:pt idx="221">
                  <c:v>331.99999999999898</c:v>
                </c:pt>
                <c:pt idx="222">
                  <c:v>331.99999999999898</c:v>
                </c:pt>
                <c:pt idx="223">
                  <c:v>330.99999999999898</c:v>
                </c:pt>
                <c:pt idx="224">
                  <c:v>330.99999999999898</c:v>
                </c:pt>
                <c:pt idx="225">
                  <c:v>330.99999999999898</c:v>
                </c:pt>
                <c:pt idx="226">
                  <c:v>330.99999999999898</c:v>
                </c:pt>
                <c:pt idx="227">
                  <c:v>330</c:v>
                </c:pt>
                <c:pt idx="228">
                  <c:v>330</c:v>
                </c:pt>
                <c:pt idx="229">
                  <c:v>330</c:v>
                </c:pt>
                <c:pt idx="230">
                  <c:v>330</c:v>
                </c:pt>
                <c:pt idx="231">
                  <c:v>328.99999999999898</c:v>
                </c:pt>
                <c:pt idx="232">
                  <c:v>328.99999999999898</c:v>
                </c:pt>
                <c:pt idx="233">
                  <c:v>328.99999999999898</c:v>
                </c:pt>
                <c:pt idx="234">
                  <c:v>328.99999999999898</c:v>
                </c:pt>
                <c:pt idx="235">
                  <c:v>328.99999999999898</c:v>
                </c:pt>
                <c:pt idx="236">
                  <c:v>328</c:v>
                </c:pt>
                <c:pt idx="237">
                  <c:v>328</c:v>
                </c:pt>
                <c:pt idx="238">
                  <c:v>328</c:v>
                </c:pt>
                <c:pt idx="239">
                  <c:v>328</c:v>
                </c:pt>
                <c:pt idx="240">
                  <c:v>328</c:v>
                </c:pt>
                <c:pt idx="241">
                  <c:v>328</c:v>
                </c:pt>
                <c:pt idx="242">
                  <c:v>327</c:v>
                </c:pt>
                <c:pt idx="243">
                  <c:v>327</c:v>
                </c:pt>
                <c:pt idx="244">
                  <c:v>327</c:v>
                </c:pt>
                <c:pt idx="245">
                  <c:v>327</c:v>
                </c:pt>
                <c:pt idx="246">
                  <c:v>327</c:v>
                </c:pt>
                <c:pt idx="247">
                  <c:v>327</c:v>
                </c:pt>
                <c:pt idx="248">
                  <c:v>325.99999999999898</c:v>
                </c:pt>
                <c:pt idx="249">
                  <c:v>325.99999999999898</c:v>
                </c:pt>
                <c:pt idx="250">
                  <c:v>325.99999999999898</c:v>
                </c:pt>
                <c:pt idx="251">
                  <c:v>325.99999999999898</c:v>
                </c:pt>
                <c:pt idx="252">
                  <c:v>325.99999999999898</c:v>
                </c:pt>
                <c:pt idx="253">
                  <c:v>325</c:v>
                </c:pt>
                <c:pt idx="254">
                  <c:v>325</c:v>
                </c:pt>
                <c:pt idx="255">
                  <c:v>325</c:v>
                </c:pt>
                <c:pt idx="256">
                  <c:v>325</c:v>
                </c:pt>
                <c:pt idx="257">
                  <c:v>323.99999999999898</c:v>
                </c:pt>
                <c:pt idx="258">
                  <c:v>323.99999999999898</c:v>
                </c:pt>
                <c:pt idx="259">
                  <c:v>323.99999999999898</c:v>
                </c:pt>
                <c:pt idx="260">
                  <c:v>322.99999999999898</c:v>
                </c:pt>
                <c:pt idx="261">
                  <c:v>322.99999999999898</c:v>
                </c:pt>
                <c:pt idx="262">
                  <c:v>322.99999999999898</c:v>
                </c:pt>
                <c:pt idx="263">
                  <c:v>322.99999999999898</c:v>
                </c:pt>
                <c:pt idx="264">
                  <c:v>322</c:v>
                </c:pt>
                <c:pt idx="265">
                  <c:v>322</c:v>
                </c:pt>
                <c:pt idx="266">
                  <c:v>322</c:v>
                </c:pt>
                <c:pt idx="267">
                  <c:v>322</c:v>
                </c:pt>
                <c:pt idx="268">
                  <c:v>320.99999999999898</c:v>
                </c:pt>
                <c:pt idx="269">
                  <c:v>320.99999999999898</c:v>
                </c:pt>
                <c:pt idx="270">
                  <c:v>320.99999999999898</c:v>
                </c:pt>
                <c:pt idx="271">
                  <c:v>320.99999999999898</c:v>
                </c:pt>
                <c:pt idx="272">
                  <c:v>319.99999999999898</c:v>
                </c:pt>
                <c:pt idx="273">
                  <c:v>319.99999999999898</c:v>
                </c:pt>
                <c:pt idx="274">
                  <c:v>319.99999999999898</c:v>
                </c:pt>
                <c:pt idx="275">
                  <c:v>319</c:v>
                </c:pt>
                <c:pt idx="276">
                  <c:v>319</c:v>
                </c:pt>
                <c:pt idx="277">
                  <c:v>319</c:v>
                </c:pt>
                <c:pt idx="278">
                  <c:v>319</c:v>
                </c:pt>
                <c:pt idx="279">
                  <c:v>319</c:v>
                </c:pt>
                <c:pt idx="280">
                  <c:v>317.99999999999898</c:v>
                </c:pt>
                <c:pt idx="281">
                  <c:v>317.99999999999898</c:v>
                </c:pt>
                <c:pt idx="282">
                  <c:v>317.99999999999898</c:v>
                </c:pt>
                <c:pt idx="283">
                  <c:v>317.99999999999898</c:v>
                </c:pt>
                <c:pt idx="284">
                  <c:v>317.99999999999898</c:v>
                </c:pt>
                <c:pt idx="285">
                  <c:v>317</c:v>
                </c:pt>
                <c:pt idx="286">
                  <c:v>317</c:v>
                </c:pt>
                <c:pt idx="287">
                  <c:v>317</c:v>
                </c:pt>
                <c:pt idx="288">
                  <c:v>317</c:v>
                </c:pt>
                <c:pt idx="289">
                  <c:v>317</c:v>
                </c:pt>
                <c:pt idx="290">
                  <c:v>317</c:v>
                </c:pt>
                <c:pt idx="291">
                  <c:v>316</c:v>
                </c:pt>
                <c:pt idx="292">
                  <c:v>316</c:v>
                </c:pt>
                <c:pt idx="293">
                  <c:v>316</c:v>
                </c:pt>
                <c:pt idx="294">
                  <c:v>316</c:v>
                </c:pt>
                <c:pt idx="295">
                  <c:v>314.99999999999898</c:v>
                </c:pt>
                <c:pt idx="296">
                  <c:v>314.99999999999898</c:v>
                </c:pt>
                <c:pt idx="297">
                  <c:v>314.99999999999898</c:v>
                </c:pt>
                <c:pt idx="298">
                  <c:v>314.99999999999898</c:v>
                </c:pt>
                <c:pt idx="299">
                  <c:v>314</c:v>
                </c:pt>
                <c:pt idx="300">
                  <c:v>314</c:v>
                </c:pt>
                <c:pt idx="301">
                  <c:v>314</c:v>
                </c:pt>
                <c:pt idx="302">
                  <c:v>313</c:v>
                </c:pt>
                <c:pt idx="303">
                  <c:v>313</c:v>
                </c:pt>
                <c:pt idx="304">
                  <c:v>313</c:v>
                </c:pt>
                <c:pt idx="305">
                  <c:v>311.99999999999898</c:v>
                </c:pt>
                <c:pt idx="306">
                  <c:v>311.99999999999898</c:v>
                </c:pt>
                <c:pt idx="307">
                  <c:v>311.99999999999898</c:v>
                </c:pt>
                <c:pt idx="308">
                  <c:v>311.99999999999898</c:v>
                </c:pt>
                <c:pt idx="309">
                  <c:v>311.99999999999898</c:v>
                </c:pt>
                <c:pt idx="310">
                  <c:v>311</c:v>
                </c:pt>
                <c:pt idx="311">
                  <c:v>311</c:v>
                </c:pt>
                <c:pt idx="312">
                  <c:v>311</c:v>
                </c:pt>
                <c:pt idx="313">
                  <c:v>311</c:v>
                </c:pt>
                <c:pt idx="314">
                  <c:v>311</c:v>
                </c:pt>
                <c:pt idx="315">
                  <c:v>311</c:v>
                </c:pt>
                <c:pt idx="316">
                  <c:v>311</c:v>
                </c:pt>
                <c:pt idx="317">
                  <c:v>311</c:v>
                </c:pt>
                <c:pt idx="318">
                  <c:v>311</c:v>
                </c:pt>
                <c:pt idx="319">
                  <c:v>311</c:v>
                </c:pt>
                <c:pt idx="320">
                  <c:v>311</c:v>
                </c:pt>
                <c:pt idx="321">
                  <c:v>311</c:v>
                </c:pt>
                <c:pt idx="322">
                  <c:v>311</c:v>
                </c:pt>
                <c:pt idx="323">
                  <c:v>311.99999999999898</c:v>
                </c:pt>
                <c:pt idx="324">
                  <c:v>311.99999999999898</c:v>
                </c:pt>
                <c:pt idx="325">
                  <c:v>311.99999999999898</c:v>
                </c:pt>
                <c:pt idx="326">
                  <c:v>311.99999999999898</c:v>
                </c:pt>
                <c:pt idx="327">
                  <c:v>311.99999999999898</c:v>
                </c:pt>
                <c:pt idx="328">
                  <c:v>311.99999999999898</c:v>
                </c:pt>
                <c:pt idx="329">
                  <c:v>311.99999999999898</c:v>
                </c:pt>
                <c:pt idx="330">
                  <c:v>313</c:v>
                </c:pt>
                <c:pt idx="331">
                  <c:v>313</c:v>
                </c:pt>
                <c:pt idx="332">
                  <c:v>313</c:v>
                </c:pt>
                <c:pt idx="333">
                  <c:v>313</c:v>
                </c:pt>
                <c:pt idx="334">
                  <c:v>313</c:v>
                </c:pt>
                <c:pt idx="335">
                  <c:v>313</c:v>
                </c:pt>
                <c:pt idx="336">
                  <c:v>314</c:v>
                </c:pt>
                <c:pt idx="337">
                  <c:v>314</c:v>
                </c:pt>
                <c:pt idx="338">
                  <c:v>314</c:v>
                </c:pt>
                <c:pt idx="339">
                  <c:v>314.99999999999898</c:v>
                </c:pt>
                <c:pt idx="340">
                  <c:v>314.99999999999898</c:v>
                </c:pt>
                <c:pt idx="341">
                  <c:v>314.99999999999898</c:v>
                </c:pt>
                <c:pt idx="342">
                  <c:v>314.99999999999898</c:v>
                </c:pt>
                <c:pt idx="343">
                  <c:v>314.99999999999898</c:v>
                </c:pt>
                <c:pt idx="344">
                  <c:v>316</c:v>
                </c:pt>
                <c:pt idx="345">
                  <c:v>316</c:v>
                </c:pt>
                <c:pt idx="346">
                  <c:v>316</c:v>
                </c:pt>
                <c:pt idx="347">
                  <c:v>316</c:v>
                </c:pt>
                <c:pt idx="348">
                  <c:v>317</c:v>
                </c:pt>
                <c:pt idx="349">
                  <c:v>317</c:v>
                </c:pt>
                <c:pt idx="350">
                  <c:v>317</c:v>
                </c:pt>
                <c:pt idx="351">
                  <c:v>317</c:v>
                </c:pt>
                <c:pt idx="352">
                  <c:v>317</c:v>
                </c:pt>
                <c:pt idx="353">
                  <c:v>317.99999999999898</c:v>
                </c:pt>
                <c:pt idx="354">
                  <c:v>317.99999999999898</c:v>
                </c:pt>
                <c:pt idx="355">
                  <c:v>317.99999999999898</c:v>
                </c:pt>
                <c:pt idx="356">
                  <c:v>317.99999999999898</c:v>
                </c:pt>
                <c:pt idx="357">
                  <c:v>317.99999999999898</c:v>
                </c:pt>
                <c:pt idx="358">
                  <c:v>319</c:v>
                </c:pt>
                <c:pt idx="359">
                  <c:v>319</c:v>
                </c:pt>
                <c:pt idx="360">
                  <c:v>319</c:v>
                </c:pt>
                <c:pt idx="361">
                  <c:v>319</c:v>
                </c:pt>
                <c:pt idx="362">
                  <c:v>319.99999999999898</c:v>
                </c:pt>
                <c:pt idx="363">
                  <c:v>319.99999999999898</c:v>
                </c:pt>
                <c:pt idx="364">
                  <c:v>319.99999999999898</c:v>
                </c:pt>
                <c:pt idx="365">
                  <c:v>320.99999999999898</c:v>
                </c:pt>
                <c:pt idx="366">
                  <c:v>320.99999999999898</c:v>
                </c:pt>
                <c:pt idx="367">
                  <c:v>320.99999999999898</c:v>
                </c:pt>
                <c:pt idx="368">
                  <c:v>320.99999999999898</c:v>
                </c:pt>
                <c:pt idx="369">
                  <c:v>320.99999999999898</c:v>
                </c:pt>
                <c:pt idx="370">
                  <c:v>322</c:v>
                </c:pt>
                <c:pt idx="371">
                  <c:v>322</c:v>
                </c:pt>
                <c:pt idx="372">
                  <c:v>322</c:v>
                </c:pt>
                <c:pt idx="373">
                  <c:v>322</c:v>
                </c:pt>
                <c:pt idx="374">
                  <c:v>322</c:v>
                </c:pt>
                <c:pt idx="375">
                  <c:v>322.99999999999898</c:v>
                </c:pt>
                <c:pt idx="376">
                  <c:v>322.99999999999898</c:v>
                </c:pt>
                <c:pt idx="377">
                  <c:v>322.99999999999898</c:v>
                </c:pt>
                <c:pt idx="378">
                  <c:v>322.99999999999898</c:v>
                </c:pt>
                <c:pt idx="379">
                  <c:v>323.99999999999898</c:v>
                </c:pt>
                <c:pt idx="380">
                  <c:v>323.99999999999898</c:v>
                </c:pt>
                <c:pt idx="381">
                  <c:v>323.99999999999898</c:v>
                </c:pt>
                <c:pt idx="382">
                  <c:v>323.99999999999898</c:v>
                </c:pt>
                <c:pt idx="383">
                  <c:v>325</c:v>
                </c:pt>
                <c:pt idx="384">
                  <c:v>325</c:v>
                </c:pt>
                <c:pt idx="385">
                  <c:v>325</c:v>
                </c:pt>
                <c:pt idx="386">
                  <c:v>325.99999999999898</c:v>
                </c:pt>
                <c:pt idx="387">
                  <c:v>325.99999999999898</c:v>
                </c:pt>
                <c:pt idx="388">
                  <c:v>325.99999999999898</c:v>
                </c:pt>
                <c:pt idx="389">
                  <c:v>327</c:v>
                </c:pt>
                <c:pt idx="390">
                  <c:v>327</c:v>
                </c:pt>
                <c:pt idx="391">
                  <c:v>327</c:v>
                </c:pt>
                <c:pt idx="392">
                  <c:v>327</c:v>
                </c:pt>
                <c:pt idx="393">
                  <c:v>328</c:v>
                </c:pt>
                <c:pt idx="394">
                  <c:v>328</c:v>
                </c:pt>
                <c:pt idx="395">
                  <c:v>328</c:v>
                </c:pt>
                <c:pt idx="396">
                  <c:v>328</c:v>
                </c:pt>
                <c:pt idx="397">
                  <c:v>328.99999999999898</c:v>
                </c:pt>
                <c:pt idx="398">
                  <c:v>328.99999999999898</c:v>
                </c:pt>
                <c:pt idx="399">
                  <c:v>328.99999999999898</c:v>
                </c:pt>
                <c:pt idx="400">
                  <c:v>330</c:v>
                </c:pt>
                <c:pt idx="401">
                  <c:v>330</c:v>
                </c:pt>
                <c:pt idx="402">
                  <c:v>330</c:v>
                </c:pt>
                <c:pt idx="403">
                  <c:v>330</c:v>
                </c:pt>
                <c:pt idx="404">
                  <c:v>330</c:v>
                </c:pt>
                <c:pt idx="405">
                  <c:v>330.99999999999898</c:v>
                </c:pt>
                <c:pt idx="406">
                  <c:v>330.99999999999898</c:v>
                </c:pt>
                <c:pt idx="407">
                  <c:v>330.99999999999898</c:v>
                </c:pt>
                <c:pt idx="408">
                  <c:v>330.99999999999898</c:v>
                </c:pt>
                <c:pt idx="409">
                  <c:v>330.99999999999898</c:v>
                </c:pt>
                <c:pt idx="410">
                  <c:v>331.99999999999898</c:v>
                </c:pt>
                <c:pt idx="411">
                  <c:v>331.99999999999898</c:v>
                </c:pt>
                <c:pt idx="412">
                  <c:v>331.99999999999898</c:v>
                </c:pt>
                <c:pt idx="413">
                  <c:v>331.99999999999898</c:v>
                </c:pt>
                <c:pt idx="414">
                  <c:v>331.99999999999898</c:v>
                </c:pt>
                <c:pt idx="415">
                  <c:v>333</c:v>
                </c:pt>
                <c:pt idx="416">
                  <c:v>333</c:v>
                </c:pt>
                <c:pt idx="417">
                  <c:v>333</c:v>
                </c:pt>
                <c:pt idx="418">
                  <c:v>333</c:v>
                </c:pt>
                <c:pt idx="419">
                  <c:v>333</c:v>
                </c:pt>
                <c:pt idx="420">
                  <c:v>333</c:v>
                </c:pt>
                <c:pt idx="421">
                  <c:v>333.99999999999898</c:v>
                </c:pt>
                <c:pt idx="422">
                  <c:v>333.99999999999898</c:v>
                </c:pt>
                <c:pt idx="423">
                  <c:v>333.99999999999898</c:v>
                </c:pt>
                <c:pt idx="424">
                  <c:v>333.99999999999898</c:v>
                </c:pt>
                <c:pt idx="425">
                  <c:v>333.99999999999898</c:v>
                </c:pt>
                <c:pt idx="426">
                  <c:v>333.99999999999898</c:v>
                </c:pt>
                <c:pt idx="427">
                  <c:v>333.99999999999898</c:v>
                </c:pt>
                <c:pt idx="428">
                  <c:v>333.99999999999898</c:v>
                </c:pt>
                <c:pt idx="429">
                  <c:v>334.99999999999898</c:v>
                </c:pt>
                <c:pt idx="430">
                  <c:v>334.99999999999898</c:v>
                </c:pt>
                <c:pt idx="431">
                  <c:v>334.99999999999898</c:v>
                </c:pt>
                <c:pt idx="432">
                  <c:v>334.99999999999898</c:v>
                </c:pt>
                <c:pt idx="433">
                  <c:v>334.99999999999898</c:v>
                </c:pt>
                <c:pt idx="434">
                  <c:v>334.99999999999898</c:v>
                </c:pt>
                <c:pt idx="435">
                  <c:v>334.99999999999898</c:v>
                </c:pt>
                <c:pt idx="436">
                  <c:v>334.99999999999898</c:v>
                </c:pt>
                <c:pt idx="437">
                  <c:v>334.99999999999898</c:v>
                </c:pt>
                <c:pt idx="438">
                  <c:v>334.99999999999898</c:v>
                </c:pt>
                <c:pt idx="439">
                  <c:v>336</c:v>
                </c:pt>
                <c:pt idx="440">
                  <c:v>336</c:v>
                </c:pt>
                <c:pt idx="441">
                  <c:v>336</c:v>
                </c:pt>
                <c:pt idx="442">
                  <c:v>336</c:v>
                </c:pt>
                <c:pt idx="443">
                  <c:v>336</c:v>
                </c:pt>
                <c:pt idx="444">
                  <c:v>336</c:v>
                </c:pt>
                <c:pt idx="445">
                  <c:v>336</c:v>
                </c:pt>
                <c:pt idx="446">
                  <c:v>336</c:v>
                </c:pt>
                <c:pt idx="447">
                  <c:v>336</c:v>
                </c:pt>
                <c:pt idx="448">
                  <c:v>336</c:v>
                </c:pt>
                <c:pt idx="449">
                  <c:v>336</c:v>
                </c:pt>
                <c:pt idx="450">
                  <c:v>336</c:v>
                </c:pt>
                <c:pt idx="451">
                  <c:v>336.99999999999898</c:v>
                </c:pt>
                <c:pt idx="452">
                  <c:v>336.99999999999898</c:v>
                </c:pt>
                <c:pt idx="453">
                  <c:v>336.99999999999898</c:v>
                </c:pt>
                <c:pt idx="454">
                  <c:v>336.99999999999898</c:v>
                </c:pt>
                <c:pt idx="455">
                  <c:v>336.99999999999898</c:v>
                </c:pt>
                <c:pt idx="456">
                  <c:v>336.99999999999898</c:v>
                </c:pt>
                <c:pt idx="457">
                  <c:v>336.99999999999898</c:v>
                </c:pt>
                <c:pt idx="458">
                  <c:v>336.99999999999898</c:v>
                </c:pt>
                <c:pt idx="459">
                  <c:v>336.99999999999898</c:v>
                </c:pt>
                <c:pt idx="460">
                  <c:v>336.99999999999898</c:v>
                </c:pt>
                <c:pt idx="461">
                  <c:v>336.99999999999898</c:v>
                </c:pt>
                <c:pt idx="462">
                  <c:v>336.99999999999898</c:v>
                </c:pt>
                <c:pt idx="463">
                  <c:v>336.99999999999898</c:v>
                </c:pt>
                <c:pt idx="464">
                  <c:v>336.99999999999898</c:v>
                </c:pt>
                <c:pt idx="465">
                  <c:v>336.99999999999898</c:v>
                </c:pt>
                <c:pt idx="466">
                  <c:v>336.99999999999898</c:v>
                </c:pt>
                <c:pt idx="467">
                  <c:v>336.99999999999898</c:v>
                </c:pt>
                <c:pt idx="468">
                  <c:v>336.99999999999898</c:v>
                </c:pt>
                <c:pt idx="469">
                  <c:v>336.99999999999898</c:v>
                </c:pt>
                <c:pt idx="470">
                  <c:v>336</c:v>
                </c:pt>
                <c:pt idx="471">
                  <c:v>336.99999999999898</c:v>
                </c:pt>
                <c:pt idx="472">
                  <c:v>336.99999999999898</c:v>
                </c:pt>
                <c:pt idx="473">
                  <c:v>336.99999999999898</c:v>
                </c:pt>
                <c:pt idx="474">
                  <c:v>336.99999999999898</c:v>
                </c:pt>
                <c:pt idx="475">
                  <c:v>336.99999999999898</c:v>
                </c:pt>
                <c:pt idx="476">
                  <c:v>336.99999999999898</c:v>
                </c:pt>
                <c:pt idx="477">
                  <c:v>336.99999999999898</c:v>
                </c:pt>
                <c:pt idx="478">
                  <c:v>336.99999999999898</c:v>
                </c:pt>
                <c:pt idx="479">
                  <c:v>336.99999999999898</c:v>
                </c:pt>
                <c:pt idx="480">
                  <c:v>336.99999999999898</c:v>
                </c:pt>
                <c:pt idx="481">
                  <c:v>336.99999999999898</c:v>
                </c:pt>
                <c:pt idx="482">
                  <c:v>336.99999999999898</c:v>
                </c:pt>
                <c:pt idx="483">
                  <c:v>336.99999999999898</c:v>
                </c:pt>
                <c:pt idx="484">
                  <c:v>336.99999999999898</c:v>
                </c:pt>
                <c:pt idx="485">
                  <c:v>338</c:v>
                </c:pt>
                <c:pt idx="486">
                  <c:v>338</c:v>
                </c:pt>
                <c:pt idx="487">
                  <c:v>338</c:v>
                </c:pt>
                <c:pt idx="488">
                  <c:v>338</c:v>
                </c:pt>
                <c:pt idx="489">
                  <c:v>338</c:v>
                </c:pt>
                <c:pt idx="490">
                  <c:v>338</c:v>
                </c:pt>
                <c:pt idx="491">
                  <c:v>339</c:v>
                </c:pt>
                <c:pt idx="492">
                  <c:v>339</c:v>
                </c:pt>
                <c:pt idx="493">
                  <c:v>339</c:v>
                </c:pt>
                <c:pt idx="494">
                  <c:v>339</c:v>
                </c:pt>
                <c:pt idx="495">
                  <c:v>339</c:v>
                </c:pt>
                <c:pt idx="496">
                  <c:v>339</c:v>
                </c:pt>
                <c:pt idx="497">
                  <c:v>339</c:v>
                </c:pt>
                <c:pt idx="498">
                  <c:v>339</c:v>
                </c:pt>
                <c:pt idx="499">
                  <c:v>339</c:v>
                </c:pt>
                <c:pt idx="500">
                  <c:v>339</c:v>
                </c:pt>
                <c:pt idx="501">
                  <c:v>339.99999999999898</c:v>
                </c:pt>
                <c:pt idx="502">
                  <c:v>339.99999999999898</c:v>
                </c:pt>
                <c:pt idx="503">
                  <c:v>339.99999999999898</c:v>
                </c:pt>
                <c:pt idx="504">
                  <c:v>339.99999999999898</c:v>
                </c:pt>
                <c:pt idx="505">
                  <c:v>339.99999999999898</c:v>
                </c:pt>
                <c:pt idx="506">
                  <c:v>339.99999999999898</c:v>
                </c:pt>
                <c:pt idx="507">
                  <c:v>339.99999999999898</c:v>
                </c:pt>
                <c:pt idx="508">
                  <c:v>339.99999999999898</c:v>
                </c:pt>
                <c:pt idx="509">
                  <c:v>339.99999999999898</c:v>
                </c:pt>
                <c:pt idx="510">
                  <c:v>339.99999999999898</c:v>
                </c:pt>
                <c:pt idx="511">
                  <c:v>339.99999999999898</c:v>
                </c:pt>
                <c:pt idx="512">
                  <c:v>339.99999999999898</c:v>
                </c:pt>
                <c:pt idx="513">
                  <c:v>339.99999999999898</c:v>
                </c:pt>
                <c:pt idx="514">
                  <c:v>339.99999999999898</c:v>
                </c:pt>
                <c:pt idx="515">
                  <c:v>339.99999999999898</c:v>
                </c:pt>
                <c:pt idx="516">
                  <c:v>339.99999999999898</c:v>
                </c:pt>
                <c:pt idx="517">
                  <c:v>339.99999999999898</c:v>
                </c:pt>
                <c:pt idx="518">
                  <c:v>339.99999999999898</c:v>
                </c:pt>
                <c:pt idx="519">
                  <c:v>339</c:v>
                </c:pt>
                <c:pt idx="520">
                  <c:v>339</c:v>
                </c:pt>
                <c:pt idx="521">
                  <c:v>339</c:v>
                </c:pt>
                <c:pt idx="522">
                  <c:v>339</c:v>
                </c:pt>
                <c:pt idx="523">
                  <c:v>339</c:v>
                </c:pt>
                <c:pt idx="524">
                  <c:v>339</c:v>
                </c:pt>
                <c:pt idx="525">
                  <c:v>338</c:v>
                </c:pt>
                <c:pt idx="526">
                  <c:v>338</c:v>
                </c:pt>
                <c:pt idx="527">
                  <c:v>338</c:v>
                </c:pt>
                <c:pt idx="528">
                  <c:v>338</c:v>
                </c:pt>
                <c:pt idx="529">
                  <c:v>338</c:v>
                </c:pt>
                <c:pt idx="530">
                  <c:v>338</c:v>
                </c:pt>
                <c:pt idx="531">
                  <c:v>338</c:v>
                </c:pt>
                <c:pt idx="532">
                  <c:v>338</c:v>
                </c:pt>
                <c:pt idx="533">
                  <c:v>338</c:v>
                </c:pt>
                <c:pt idx="534">
                  <c:v>338</c:v>
                </c:pt>
                <c:pt idx="535">
                  <c:v>336.99999999999898</c:v>
                </c:pt>
                <c:pt idx="536">
                  <c:v>336.99999999999898</c:v>
                </c:pt>
                <c:pt idx="537">
                  <c:v>336.99999999999898</c:v>
                </c:pt>
                <c:pt idx="538">
                  <c:v>336.99999999999898</c:v>
                </c:pt>
                <c:pt idx="539">
                  <c:v>336.99999999999898</c:v>
                </c:pt>
                <c:pt idx="540">
                  <c:v>336.99999999999898</c:v>
                </c:pt>
                <c:pt idx="541">
                  <c:v>336.99999999999898</c:v>
                </c:pt>
                <c:pt idx="542">
                  <c:v>336.99999999999898</c:v>
                </c:pt>
                <c:pt idx="543">
                  <c:v>336.99999999999898</c:v>
                </c:pt>
                <c:pt idx="544">
                  <c:v>336.99999999999898</c:v>
                </c:pt>
                <c:pt idx="545">
                  <c:v>336.99999999999898</c:v>
                </c:pt>
                <c:pt idx="546">
                  <c:v>336</c:v>
                </c:pt>
                <c:pt idx="547">
                  <c:v>336</c:v>
                </c:pt>
                <c:pt idx="548">
                  <c:v>336</c:v>
                </c:pt>
                <c:pt idx="549">
                  <c:v>336</c:v>
                </c:pt>
                <c:pt idx="550">
                  <c:v>336</c:v>
                </c:pt>
                <c:pt idx="551">
                  <c:v>336</c:v>
                </c:pt>
                <c:pt idx="552">
                  <c:v>336</c:v>
                </c:pt>
                <c:pt idx="553">
                  <c:v>336</c:v>
                </c:pt>
                <c:pt idx="554">
                  <c:v>336</c:v>
                </c:pt>
                <c:pt idx="555">
                  <c:v>334.99999999999898</c:v>
                </c:pt>
                <c:pt idx="556">
                  <c:v>334.99999999999898</c:v>
                </c:pt>
                <c:pt idx="557">
                  <c:v>334.99999999999898</c:v>
                </c:pt>
                <c:pt idx="558">
                  <c:v>334.99999999999898</c:v>
                </c:pt>
                <c:pt idx="559">
                  <c:v>334.99999999999898</c:v>
                </c:pt>
                <c:pt idx="560">
                  <c:v>334.99999999999898</c:v>
                </c:pt>
                <c:pt idx="561">
                  <c:v>334.99999999999898</c:v>
                </c:pt>
                <c:pt idx="562">
                  <c:v>334.99999999999898</c:v>
                </c:pt>
                <c:pt idx="563">
                  <c:v>334.99999999999898</c:v>
                </c:pt>
                <c:pt idx="564">
                  <c:v>334.99999999999898</c:v>
                </c:pt>
                <c:pt idx="565">
                  <c:v>333.99999999999898</c:v>
                </c:pt>
                <c:pt idx="566">
                  <c:v>333.99999999999898</c:v>
                </c:pt>
                <c:pt idx="567">
                  <c:v>333.99999999999898</c:v>
                </c:pt>
                <c:pt idx="568">
                  <c:v>333.99999999999898</c:v>
                </c:pt>
                <c:pt idx="569">
                  <c:v>333.99999999999898</c:v>
                </c:pt>
                <c:pt idx="570">
                  <c:v>333.99999999999898</c:v>
                </c:pt>
                <c:pt idx="571">
                  <c:v>333.99999999999898</c:v>
                </c:pt>
                <c:pt idx="572">
                  <c:v>333.99999999999898</c:v>
                </c:pt>
                <c:pt idx="573">
                  <c:v>333.99999999999898</c:v>
                </c:pt>
                <c:pt idx="574">
                  <c:v>333.99999999999898</c:v>
                </c:pt>
                <c:pt idx="575">
                  <c:v>333.99999999999898</c:v>
                </c:pt>
                <c:pt idx="576">
                  <c:v>333.99999999999898</c:v>
                </c:pt>
                <c:pt idx="577">
                  <c:v>333.99999999999898</c:v>
                </c:pt>
                <c:pt idx="578">
                  <c:v>333.99999999999898</c:v>
                </c:pt>
                <c:pt idx="579">
                  <c:v>333.99999999999898</c:v>
                </c:pt>
                <c:pt idx="580">
                  <c:v>333.99999999999898</c:v>
                </c:pt>
                <c:pt idx="581">
                  <c:v>333.99999999999898</c:v>
                </c:pt>
                <c:pt idx="582">
                  <c:v>333.99999999999898</c:v>
                </c:pt>
                <c:pt idx="583">
                  <c:v>333.99999999999898</c:v>
                </c:pt>
                <c:pt idx="584">
                  <c:v>333.99999999999898</c:v>
                </c:pt>
                <c:pt idx="585">
                  <c:v>333</c:v>
                </c:pt>
                <c:pt idx="586">
                  <c:v>333</c:v>
                </c:pt>
                <c:pt idx="587">
                  <c:v>333</c:v>
                </c:pt>
                <c:pt idx="588">
                  <c:v>333</c:v>
                </c:pt>
                <c:pt idx="589">
                  <c:v>333</c:v>
                </c:pt>
                <c:pt idx="590">
                  <c:v>333</c:v>
                </c:pt>
                <c:pt idx="591">
                  <c:v>333</c:v>
                </c:pt>
                <c:pt idx="592">
                  <c:v>333</c:v>
                </c:pt>
                <c:pt idx="593">
                  <c:v>333</c:v>
                </c:pt>
                <c:pt idx="594">
                  <c:v>333</c:v>
                </c:pt>
                <c:pt idx="595">
                  <c:v>333</c:v>
                </c:pt>
                <c:pt idx="596">
                  <c:v>333.99999999999898</c:v>
                </c:pt>
                <c:pt idx="597">
                  <c:v>333.99999999999898</c:v>
                </c:pt>
                <c:pt idx="598">
                  <c:v>333.99999999999898</c:v>
                </c:pt>
                <c:pt idx="599">
                  <c:v>333.99999999999898</c:v>
                </c:pt>
                <c:pt idx="600">
                  <c:v>333.99999999999898</c:v>
                </c:pt>
                <c:pt idx="601">
                  <c:v>333.99999999999898</c:v>
                </c:pt>
                <c:pt idx="602">
                  <c:v>333.99999999999898</c:v>
                </c:pt>
                <c:pt idx="603">
                  <c:v>333.99999999999898</c:v>
                </c:pt>
                <c:pt idx="604">
                  <c:v>333.99999999999898</c:v>
                </c:pt>
                <c:pt idx="605">
                  <c:v>333.99999999999898</c:v>
                </c:pt>
                <c:pt idx="606">
                  <c:v>333.99999999999898</c:v>
                </c:pt>
                <c:pt idx="607">
                  <c:v>333.99999999999898</c:v>
                </c:pt>
                <c:pt idx="608">
                  <c:v>333.99999999999898</c:v>
                </c:pt>
                <c:pt idx="609">
                  <c:v>333.99999999999898</c:v>
                </c:pt>
                <c:pt idx="610">
                  <c:v>333.99999999999898</c:v>
                </c:pt>
                <c:pt idx="611">
                  <c:v>333.99999999999898</c:v>
                </c:pt>
                <c:pt idx="612">
                  <c:v>333.99999999999898</c:v>
                </c:pt>
                <c:pt idx="613">
                  <c:v>333.99999999999898</c:v>
                </c:pt>
                <c:pt idx="614">
                  <c:v>333.99999999999898</c:v>
                </c:pt>
                <c:pt idx="615">
                  <c:v>333.99999999999898</c:v>
                </c:pt>
                <c:pt idx="616">
                  <c:v>333.99999999999898</c:v>
                </c:pt>
                <c:pt idx="617">
                  <c:v>333.99999999999898</c:v>
                </c:pt>
                <c:pt idx="618">
                  <c:v>333.99999999999898</c:v>
                </c:pt>
                <c:pt idx="619">
                  <c:v>333.99999999999898</c:v>
                </c:pt>
                <c:pt idx="620">
                  <c:v>333.99999999999898</c:v>
                </c:pt>
                <c:pt idx="621">
                  <c:v>333.99999999999898</c:v>
                </c:pt>
                <c:pt idx="622">
                  <c:v>333.99999999999898</c:v>
                </c:pt>
                <c:pt idx="623">
                  <c:v>333</c:v>
                </c:pt>
                <c:pt idx="624">
                  <c:v>334.99999999999898</c:v>
                </c:pt>
                <c:pt idx="625">
                  <c:v>333.99999999999898</c:v>
                </c:pt>
                <c:pt idx="626">
                  <c:v>333</c:v>
                </c:pt>
                <c:pt idx="627">
                  <c:v>331.99999999999898</c:v>
                </c:pt>
                <c:pt idx="628">
                  <c:v>330.99999999999898</c:v>
                </c:pt>
                <c:pt idx="629">
                  <c:v>330</c:v>
                </c:pt>
                <c:pt idx="630">
                  <c:v>330</c:v>
                </c:pt>
                <c:pt idx="631">
                  <c:v>330</c:v>
                </c:pt>
                <c:pt idx="632">
                  <c:v>330</c:v>
                </c:pt>
                <c:pt idx="633">
                  <c:v>328.99999999999898</c:v>
                </c:pt>
                <c:pt idx="634">
                  <c:v>328.99999999999898</c:v>
                </c:pt>
                <c:pt idx="635">
                  <c:v>328</c:v>
                </c:pt>
                <c:pt idx="636">
                  <c:v>327</c:v>
                </c:pt>
                <c:pt idx="637">
                  <c:v>325.99999999999898</c:v>
                </c:pt>
                <c:pt idx="638">
                  <c:v>325</c:v>
                </c:pt>
                <c:pt idx="639">
                  <c:v>323.99999999999898</c:v>
                </c:pt>
                <c:pt idx="640">
                  <c:v>323.99999999999898</c:v>
                </c:pt>
                <c:pt idx="641">
                  <c:v>323.99999999999898</c:v>
                </c:pt>
                <c:pt idx="642">
                  <c:v>323.99999999999898</c:v>
                </c:pt>
                <c:pt idx="643">
                  <c:v>323.99999999999898</c:v>
                </c:pt>
                <c:pt idx="644">
                  <c:v>323.99999999999898</c:v>
                </c:pt>
                <c:pt idx="645">
                  <c:v>322.99999999999898</c:v>
                </c:pt>
                <c:pt idx="646">
                  <c:v>322.99999999999898</c:v>
                </c:pt>
                <c:pt idx="647">
                  <c:v>322.99999999999898</c:v>
                </c:pt>
                <c:pt idx="648">
                  <c:v>322.99999999999898</c:v>
                </c:pt>
                <c:pt idx="649">
                  <c:v>323.99999999999898</c:v>
                </c:pt>
                <c:pt idx="650">
                  <c:v>323.99999999999898</c:v>
                </c:pt>
                <c:pt idx="651">
                  <c:v>325</c:v>
                </c:pt>
                <c:pt idx="652">
                  <c:v>325.99999999999898</c:v>
                </c:pt>
                <c:pt idx="653">
                  <c:v>327</c:v>
                </c:pt>
                <c:pt idx="654">
                  <c:v>328</c:v>
                </c:pt>
                <c:pt idx="655">
                  <c:v>328</c:v>
                </c:pt>
                <c:pt idx="656">
                  <c:v>328</c:v>
                </c:pt>
                <c:pt idx="657">
                  <c:v>328.99999999999898</c:v>
                </c:pt>
                <c:pt idx="658">
                  <c:v>330.99999999999898</c:v>
                </c:pt>
                <c:pt idx="659">
                  <c:v>331.99999999999898</c:v>
                </c:pt>
                <c:pt idx="660">
                  <c:v>333</c:v>
                </c:pt>
                <c:pt idx="661">
                  <c:v>333</c:v>
                </c:pt>
                <c:pt idx="662">
                  <c:v>333.99999999999898</c:v>
                </c:pt>
                <c:pt idx="663">
                  <c:v>333.99999999999898</c:v>
                </c:pt>
                <c:pt idx="664">
                  <c:v>336</c:v>
                </c:pt>
                <c:pt idx="665">
                  <c:v>336</c:v>
                </c:pt>
                <c:pt idx="666">
                  <c:v>336.99999999999898</c:v>
                </c:pt>
                <c:pt idx="667">
                  <c:v>336.99999999999898</c:v>
                </c:pt>
                <c:pt idx="668">
                  <c:v>338</c:v>
                </c:pt>
                <c:pt idx="669">
                  <c:v>338</c:v>
                </c:pt>
                <c:pt idx="670">
                  <c:v>339</c:v>
                </c:pt>
                <c:pt idx="671">
                  <c:v>339</c:v>
                </c:pt>
                <c:pt idx="672">
                  <c:v>339</c:v>
                </c:pt>
                <c:pt idx="673">
                  <c:v>339.99999999999898</c:v>
                </c:pt>
                <c:pt idx="674">
                  <c:v>339.99999999999898</c:v>
                </c:pt>
                <c:pt idx="675">
                  <c:v>341</c:v>
                </c:pt>
                <c:pt idx="676">
                  <c:v>341</c:v>
                </c:pt>
                <c:pt idx="677">
                  <c:v>342</c:v>
                </c:pt>
                <c:pt idx="678">
                  <c:v>342</c:v>
                </c:pt>
                <c:pt idx="679">
                  <c:v>341</c:v>
                </c:pt>
                <c:pt idx="680">
                  <c:v>341</c:v>
                </c:pt>
                <c:pt idx="681">
                  <c:v>339.99999999999898</c:v>
                </c:pt>
                <c:pt idx="682">
                  <c:v>339</c:v>
                </c:pt>
                <c:pt idx="683">
                  <c:v>338</c:v>
                </c:pt>
                <c:pt idx="684">
                  <c:v>338</c:v>
                </c:pt>
                <c:pt idx="685">
                  <c:v>247.99999999999901</c:v>
                </c:pt>
                <c:pt idx="686">
                  <c:v>253.99999999999901</c:v>
                </c:pt>
                <c:pt idx="687">
                  <c:v>314.99999999999898</c:v>
                </c:pt>
                <c:pt idx="688">
                  <c:v>319</c:v>
                </c:pt>
                <c:pt idx="689">
                  <c:v>319</c:v>
                </c:pt>
                <c:pt idx="690">
                  <c:v>319</c:v>
                </c:pt>
                <c:pt idx="691">
                  <c:v>319</c:v>
                </c:pt>
                <c:pt idx="692">
                  <c:v>319.99999999999898</c:v>
                </c:pt>
                <c:pt idx="693">
                  <c:v>319.99999999999898</c:v>
                </c:pt>
                <c:pt idx="694">
                  <c:v>320.99999999999898</c:v>
                </c:pt>
                <c:pt idx="695">
                  <c:v>320.99999999999898</c:v>
                </c:pt>
                <c:pt idx="696">
                  <c:v>320.99999999999898</c:v>
                </c:pt>
                <c:pt idx="697">
                  <c:v>322</c:v>
                </c:pt>
                <c:pt idx="698">
                  <c:v>322</c:v>
                </c:pt>
                <c:pt idx="699">
                  <c:v>322</c:v>
                </c:pt>
                <c:pt idx="700">
                  <c:v>322.99999999999898</c:v>
                </c:pt>
                <c:pt idx="701">
                  <c:v>322.99999999999898</c:v>
                </c:pt>
                <c:pt idx="702">
                  <c:v>322.99999999999898</c:v>
                </c:pt>
                <c:pt idx="703">
                  <c:v>323.99999999999898</c:v>
                </c:pt>
                <c:pt idx="704">
                  <c:v>323.99999999999898</c:v>
                </c:pt>
                <c:pt idx="705">
                  <c:v>323.99999999999898</c:v>
                </c:pt>
                <c:pt idx="706">
                  <c:v>325</c:v>
                </c:pt>
                <c:pt idx="707">
                  <c:v>325</c:v>
                </c:pt>
                <c:pt idx="708">
                  <c:v>325</c:v>
                </c:pt>
                <c:pt idx="709">
                  <c:v>325</c:v>
                </c:pt>
                <c:pt idx="710">
                  <c:v>325</c:v>
                </c:pt>
                <c:pt idx="711">
                  <c:v>325.99999999999898</c:v>
                </c:pt>
                <c:pt idx="712">
                  <c:v>325.99999999999898</c:v>
                </c:pt>
                <c:pt idx="713">
                  <c:v>327</c:v>
                </c:pt>
                <c:pt idx="714">
                  <c:v>327</c:v>
                </c:pt>
                <c:pt idx="715">
                  <c:v>328</c:v>
                </c:pt>
                <c:pt idx="716">
                  <c:v>328</c:v>
                </c:pt>
                <c:pt idx="717">
                  <c:v>328</c:v>
                </c:pt>
                <c:pt idx="718">
                  <c:v>328.99999999999898</c:v>
                </c:pt>
                <c:pt idx="719">
                  <c:v>330</c:v>
                </c:pt>
                <c:pt idx="720">
                  <c:v>330.99999999999898</c:v>
                </c:pt>
                <c:pt idx="721">
                  <c:v>330</c:v>
                </c:pt>
                <c:pt idx="722">
                  <c:v>330</c:v>
                </c:pt>
                <c:pt idx="723">
                  <c:v>328</c:v>
                </c:pt>
                <c:pt idx="724">
                  <c:v>327</c:v>
                </c:pt>
                <c:pt idx="725">
                  <c:v>325</c:v>
                </c:pt>
                <c:pt idx="726">
                  <c:v>323.99999999999898</c:v>
                </c:pt>
                <c:pt idx="727">
                  <c:v>322.99999999999898</c:v>
                </c:pt>
                <c:pt idx="728">
                  <c:v>322.99999999999898</c:v>
                </c:pt>
                <c:pt idx="729">
                  <c:v>322</c:v>
                </c:pt>
                <c:pt idx="730">
                  <c:v>322</c:v>
                </c:pt>
                <c:pt idx="731">
                  <c:v>322</c:v>
                </c:pt>
                <c:pt idx="732">
                  <c:v>320.99999999999898</c:v>
                </c:pt>
                <c:pt idx="733">
                  <c:v>320.99999999999898</c:v>
                </c:pt>
                <c:pt idx="734">
                  <c:v>320.99999999999898</c:v>
                </c:pt>
                <c:pt idx="735">
                  <c:v>320.99999999999898</c:v>
                </c:pt>
                <c:pt idx="736">
                  <c:v>320.99999999999898</c:v>
                </c:pt>
                <c:pt idx="737">
                  <c:v>320.99999999999898</c:v>
                </c:pt>
                <c:pt idx="738">
                  <c:v>319.99999999999898</c:v>
                </c:pt>
                <c:pt idx="739">
                  <c:v>322</c:v>
                </c:pt>
                <c:pt idx="740">
                  <c:v>322.99999999999898</c:v>
                </c:pt>
                <c:pt idx="741">
                  <c:v>323.99999999999898</c:v>
                </c:pt>
                <c:pt idx="742">
                  <c:v>325.99999999999898</c:v>
                </c:pt>
                <c:pt idx="743">
                  <c:v>325.99999999999898</c:v>
                </c:pt>
                <c:pt idx="744">
                  <c:v>325.99999999999898</c:v>
                </c:pt>
                <c:pt idx="745">
                  <c:v>327</c:v>
                </c:pt>
                <c:pt idx="746">
                  <c:v>328</c:v>
                </c:pt>
                <c:pt idx="747">
                  <c:v>328</c:v>
                </c:pt>
                <c:pt idx="748">
                  <c:v>328</c:v>
                </c:pt>
                <c:pt idx="749">
                  <c:v>328</c:v>
                </c:pt>
                <c:pt idx="750">
                  <c:v>327</c:v>
                </c:pt>
                <c:pt idx="751">
                  <c:v>327</c:v>
                </c:pt>
                <c:pt idx="752">
                  <c:v>325.99999999999898</c:v>
                </c:pt>
                <c:pt idx="753">
                  <c:v>325.99999999999898</c:v>
                </c:pt>
                <c:pt idx="754">
                  <c:v>325</c:v>
                </c:pt>
                <c:pt idx="755">
                  <c:v>325</c:v>
                </c:pt>
                <c:pt idx="756">
                  <c:v>323.99999999999898</c:v>
                </c:pt>
                <c:pt idx="757">
                  <c:v>323.99999999999898</c:v>
                </c:pt>
                <c:pt idx="758">
                  <c:v>322.99999999999898</c:v>
                </c:pt>
                <c:pt idx="759">
                  <c:v>322</c:v>
                </c:pt>
                <c:pt idx="760">
                  <c:v>319</c:v>
                </c:pt>
                <c:pt idx="761">
                  <c:v>317.99999999999898</c:v>
                </c:pt>
                <c:pt idx="762">
                  <c:v>317.99999999999898</c:v>
                </c:pt>
                <c:pt idx="763">
                  <c:v>317.99999999999898</c:v>
                </c:pt>
                <c:pt idx="764">
                  <c:v>319</c:v>
                </c:pt>
                <c:pt idx="765">
                  <c:v>319</c:v>
                </c:pt>
                <c:pt idx="766">
                  <c:v>319</c:v>
                </c:pt>
                <c:pt idx="767">
                  <c:v>319.99999999999898</c:v>
                </c:pt>
                <c:pt idx="768">
                  <c:v>319.99999999999898</c:v>
                </c:pt>
                <c:pt idx="769">
                  <c:v>319.99999999999898</c:v>
                </c:pt>
                <c:pt idx="770">
                  <c:v>313</c:v>
                </c:pt>
                <c:pt idx="771">
                  <c:v>311.99999999999898</c:v>
                </c:pt>
                <c:pt idx="772">
                  <c:v>311.99999999999898</c:v>
                </c:pt>
                <c:pt idx="773">
                  <c:v>311</c:v>
                </c:pt>
                <c:pt idx="774">
                  <c:v>311</c:v>
                </c:pt>
                <c:pt idx="775">
                  <c:v>309.99999999999898</c:v>
                </c:pt>
                <c:pt idx="776">
                  <c:v>309.99999999999898</c:v>
                </c:pt>
                <c:pt idx="777">
                  <c:v>308.99999999999898</c:v>
                </c:pt>
                <c:pt idx="778">
                  <c:v>308.99999999999898</c:v>
                </c:pt>
                <c:pt idx="779">
                  <c:v>308.99999999999898</c:v>
                </c:pt>
                <c:pt idx="780">
                  <c:v>309.99999999999898</c:v>
                </c:pt>
                <c:pt idx="781">
                  <c:v>309.99999999999898</c:v>
                </c:pt>
                <c:pt idx="782">
                  <c:v>309.99999999999898</c:v>
                </c:pt>
                <c:pt idx="783">
                  <c:v>309.99999999999898</c:v>
                </c:pt>
                <c:pt idx="784">
                  <c:v>309.99999999999898</c:v>
                </c:pt>
                <c:pt idx="785">
                  <c:v>309.99999999999898</c:v>
                </c:pt>
                <c:pt idx="786">
                  <c:v>309.99999999999898</c:v>
                </c:pt>
                <c:pt idx="787">
                  <c:v>309.99999999999898</c:v>
                </c:pt>
                <c:pt idx="788">
                  <c:v>309.99999999999898</c:v>
                </c:pt>
                <c:pt idx="789">
                  <c:v>309.99999999999898</c:v>
                </c:pt>
                <c:pt idx="790">
                  <c:v>311.99999999999898</c:v>
                </c:pt>
                <c:pt idx="791">
                  <c:v>311.99999999999898</c:v>
                </c:pt>
                <c:pt idx="792">
                  <c:v>311.99999999999898</c:v>
                </c:pt>
                <c:pt idx="793">
                  <c:v>311.99999999999898</c:v>
                </c:pt>
                <c:pt idx="794">
                  <c:v>311.99999999999898</c:v>
                </c:pt>
                <c:pt idx="795">
                  <c:v>311.99999999999898</c:v>
                </c:pt>
                <c:pt idx="796">
                  <c:v>311.99999999999898</c:v>
                </c:pt>
                <c:pt idx="797">
                  <c:v>311.99999999999898</c:v>
                </c:pt>
                <c:pt idx="798">
                  <c:v>311.99999999999898</c:v>
                </c:pt>
                <c:pt idx="799">
                  <c:v>311.99999999999898</c:v>
                </c:pt>
                <c:pt idx="800">
                  <c:v>311.99999999999898</c:v>
                </c:pt>
                <c:pt idx="801">
                  <c:v>311.99999999999898</c:v>
                </c:pt>
                <c:pt idx="802">
                  <c:v>311.99999999999898</c:v>
                </c:pt>
                <c:pt idx="803">
                  <c:v>311</c:v>
                </c:pt>
                <c:pt idx="804">
                  <c:v>311</c:v>
                </c:pt>
                <c:pt idx="805">
                  <c:v>309.99999999999898</c:v>
                </c:pt>
                <c:pt idx="806">
                  <c:v>308.99999999999898</c:v>
                </c:pt>
                <c:pt idx="807">
                  <c:v>308.99999999999898</c:v>
                </c:pt>
                <c:pt idx="808">
                  <c:v>308.99999999999898</c:v>
                </c:pt>
                <c:pt idx="809">
                  <c:v>308.99999999999898</c:v>
                </c:pt>
                <c:pt idx="810">
                  <c:v>308.99999999999898</c:v>
                </c:pt>
                <c:pt idx="811">
                  <c:v>308</c:v>
                </c:pt>
                <c:pt idx="812">
                  <c:v>308</c:v>
                </c:pt>
                <c:pt idx="813">
                  <c:v>306.99999999999898</c:v>
                </c:pt>
                <c:pt idx="814">
                  <c:v>305.99999999999898</c:v>
                </c:pt>
                <c:pt idx="815">
                  <c:v>305.99999999999898</c:v>
                </c:pt>
                <c:pt idx="816">
                  <c:v>305</c:v>
                </c:pt>
                <c:pt idx="817">
                  <c:v>303.99999999999898</c:v>
                </c:pt>
                <c:pt idx="818">
                  <c:v>303.99999999999898</c:v>
                </c:pt>
                <c:pt idx="819">
                  <c:v>303.99999999999898</c:v>
                </c:pt>
                <c:pt idx="820">
                  <c:v>303</c:v>
                </c:pt>
                <c:pt idx="821">
                  <c:v>303</c:v>
                </c:pt>
                <c:pt idx="822">
                  <c:v>303.99999999999898</c:v>
                </c:pt>
                <c:pt idx="823">
                  <c:v>303.99999999999898</c:v>
                </c:pt>
                <c:pt idx="824">
                  <c:v>303.99999999999898</c:v>
                </c:pt>
                <c:pt idx="825">
                  <c:v>303.99999999999898</c:v>
                </c:pt>
                <c:pt idx="826">
                  <c:v>303</c:v>
                </c:pt>
                <c:pt idx="827">
                  <c:v>303</c:v>
                </c:pt>
                <c:pt idx="828">
                  <c:v>303</c:v>
                </c:pt>
                <c:pt idx="829">
                  <c:v>303</c:v>
                </c:pt>
                <c:pt idx="830">
                  <c:v>303</c:v>
                </c:pt>
                <c:pt idx="831">
                  <c:v>303</c:v>
                </c:pt>
                <c:pt idx="832">
                  <c:v>303</c:v>
                </c:pt>
                <c:pt idx="833">
                  <c:v>303</c:v>
                </c:pt>
                <c:pt idx="834">
                  <c:v>303.99999999999898</c:v>
                </c:pt>
                <c:pt idx="835">
                  <c:v>305</c:v>
                </c:pt>
                <c:pt idx="836">
                  <c:v>305</c:v>
                </c:pt>
                <c:pt idx="837">
                  <c:v>305.99999999999898</c:v>
                </c:pt>
                <c:pt idx="838">
                  <c:v>305.99999999999898</c:v>
                </c:pt>
                <c:pt idx="839">
                  <c:v>306.99999999999898</c:v>
                </c:pt>
                <c:pt idx="840">
                  <c:v>306.99999999999898</c:v>
                </c:pt>
                <c:pt idx="841">
                  <c:v>309.99999999999898</c:v>
                </c:pt>
                <c:pt idx="842">
                  <c:v>314</c:v>
                </c:pt>
                <c:pt idx="843">
                  <c:v>314.99999999999898</c:v>
                </c:pt>
                <c:pt idx="844">
                  <c:v>316</c:v>
                </c:pt>
                <c:pt idx="845">
                  <c:v>317</c:v>
                </c:pt>
                <c:pt idx="846">
                  <c:v>317.99999999999898</c:v>
                </c:pt>
                <c:pt idx="847">
                  <c:v>319</c:v>
                </c:pt>
                <c:pt idx="848">
                  <c:v>319.99999999999898</c:v>
                </c:pt>
                <c:pt idx="849">
                  <c:v>319.99999999999898</c:v>
                </c:pt>
                <c:pt idx="850">
                  <c:v>320.99999999999898</c:v>
                </c:pt>
                <c:pt idx="851">
                  <c:v>320.99999999999898</c:v>
                </c:pt>
                <c:pt idx="852">
                  <c:v>322</c:v>
                </c:pt>
                <c:pt idx="853">
                  <c:v>322.99999999999898</c:v>
                </c:pt>
                <c:pt idx="854">
                  <c:v>323.99999999999898</c:v>
                </c:pt>
                <c:pt idx="855">
                  <c:v>325</c:v>
                </c:pt>
                <c:pt idx="856">
                  <c:v>325.99999999999898</c:v>
                </c:pt>
                <c:pt idx="857">
                  <c:v>327</c:v>
                </c:pt>
                <c:pt idx="858">
                  <c:v>328</c:v>
                </c:pt>
                <c:pt idx="859">
                  <c:v>328</c:v>
                </c:pt>
                <c:pt idx="860">
                  <c:v>328.99999999999898</c:v>
                </c:pt>
                <c:pt idx="861">
                  <c:v>328.99999999999898</c:v>
                </c:pt>
                <c:pt idx="862">
                  <c:v>330</c:v>
                </c:pt>
                <c:pt idx="863">
                  <c:v>330</c:v>
                </c:pt>
                <c:pt idx="864">
                  <c:v>330</c:v>
                </c:pt>
                <c:pt idx="865">
                  <c:v>330.99999999999898</c:v>
                </c:pt>
                <c:pt idx="866">
                  <c:v>330.99999999999898</c:v>
                </c:pt>
                <c:pt idx="867">
                  <c:v>331.99999999999898</c:v>
                </c:pt>
                <c:pt idx="868">
                  <c:v>333</c:v>
                </c:pt>
                <c:pt idx="869">
                  <c:v>333.99999999999898</c:v>
                </c:pt>
                <c:pt idx="870">
                  <c:v>333.99999999999898</c:v>
                </c:pt>
                <c:pt idx="871">
                  <c:v>333.99999999999898</c:v>
                </c:pt>
                <c:pt idx="872">
                  <c:v>334.99999999999898</c:v>
                </c:pt>
                <c:pt idx="873">
                  <c:v>334.99999999999898</c:v>
                </c:pt>
                <c:pt idx="874">
                  <c:v>334.99999999999898</c:v>
                </c:pt>
                <c:pt idx="875">
                  <c:v>334.99999999999898</c:v>
                </c:pt>
                <c:pt idx="876">
                  <c:v>333.99999999999898</c:v>
                </c:pt>
                <c:pt idx="877">
                  <c:v>333.99999999999898</c:v>
                </c:pt>
                <c:pt idx="878">
                  <c:v>333</c:v>
                </c:pt>
                <c:pt idx="879">
                  <c:v>333</c:v>
                </c:pt>
                <c:pt idx="880">
                  <c:v>331.99999999999898</c:v>
                </c:pt>
                <c:pt idx="881">
                  <c:v>331.99999999999898</c:v>
                </c:pt>
                <c:pt idx="882">
                  <c:v>331.99999999999898</c:v>
                </c:pt>
                <c:pt idx="883">
                  <c:v>331.99999999999898</c:v>
                </c:pt>
                <c:pt idx="884">
                  <c:v>331.99999999999898</c:v>
                </c:pt>
                <c:pt idx="885">
                  <c:v>331.99999999999898</c:v>
                </c:pt>
                <c:pt idx="886">
                  <c:v>331.99999999999898</c:v>
                </c:pt>
                <c:pt idx="887">
                  <c:v>331.99999999999898</c:v>
                </c:pt>
                <c:pt idx="888">
                  <c:v>331.99999999999898</c:v>
                </c:pt>
                <c:pt idx="889">
                  <c:v>331.99999999999898</c:v>
                </c:pt>
                <c:pt idx="890">
                  <c:v>331.99999999999898</c:v>
                </c:pt>
                <c:pt idx="891">
                  <c:v>331.99999999999898</c:v>
                </c:pt>
                <c:pt idx="892">
                  <c:v>330.99999999999898</c:v>
                </c:pt>
                <c:pt idx="893">
                  <c:v>330.99999999999898</c:v>
                </c:pt>
                <c:pt idx="894">
                  <c:v>330.99999999999898</c:v>
                </c:pt>
                <c:pt idx="895">
                  <c:v>330.99999999999898</c:v>
                </c:pt>
                <c:pt idx="896">
                  <c:v>330.99999999999898</c:v>
                </c:pt>
                <c:pt idx="897">
                  <c:v>330.99999999999898</c:v>
                </c:pt>
                <c:pt idx="898">
                  <c:v>330.99999999999898</c:v>
                </c:pt>
                <c:pt idx="899">
                  <c:v>330.99999999999898</c:v>
                </c:pt>
                <c:pt idx="900">
                  <c:v>331.99999999999898</c:v>
                </c:pt>
                <c:pt idx="901">
                  <c:v>331.99999999999898</c:v>
                </c:pt>
                <c:pt idx="902">
                  <c:v>330.99999999999898</c:v>
                </c:pt>
                <c:pt idx="903">
                  <c:v>330</c:v>
                </c:pt>
                <c:pt idx="904">
                  <c:v>330</c:v>
                </c:pt>
                <c:pt idx="905">
                  <c:v>328.99999999999898</c:v>
                </c:pt>
                <c:pt idx="906">
                  <c:v>328.99999999999898</c:v>
                </c:pt>
                <c:pt idx="907">
                  <c:v>328</c:v>
                </c:pt>
                <c:pt idx="908">
                  <c:v>327</c:v>
                </c:pt>
                <c:pt idx="909">
                  <c:v>327</c:v>
                </c:pt>
                <c:pt idx="910">
                  <c:v>325.99999999999898</c:v>
                </c:pt>
                <c:pt idx="911">
                  <c:v>325</c:v>
                </c:pt>
                <c:pt idx="912">
                  <c:v>320.99999999999898</c:v>
                </c:pt>
                <c:pt idx="913">
                  <c:v>319.99999999999898</c:v>
                </c:pt>
                <c:pt idx="914">
                  <c:v>319</c:v>
                </c:pt>
                <c:pt idx="915">
                  <c:v>317.99999999999898</c:v>
                </c:pt>
                <c:pt idx="916">
                  <c:v>317.99999999999898</c:v>
                </c:pt>
                <c:pt idx="917">
                  <c:v>317</c:v>
                </c:pt>
                <c:pt idx="918">
                  <c:v>316</c:v>
                </c:pt>
                <c:pt idx="919">
                  <c:v>314.99999999999898</c:v>
                </c:pt>
                <c:pt idx="920">
                  <c:v>314</c:v>
                </c:pt>
                <c:pt idx="921">
                  <c:v>314</c:v>
                </c:pt>
                <c:pt idx="922">
                  <c:v>309.99999999999898</c:v>
                </c:pt>
                <c:pt idx="923">
                  <c:v>300</c:v>
                </c:pt>
                <c:pt idx="924">
                  <c:v>308</c:v>
                </c:pt>
                <c:pt idx="925">
                  <c:v>336.99999999999898</c:v>
                </c:pt>
                <c:pt idx="926">
                  <c:v>289.99999999999898</c:v>
                </c:pt>
                <c:pt idx="927">
                  <c:v>298.99999999999898</c:v>
                </c:pt>
                <c:pt idx="928">
                  <c:v>300</c:v>
                </c:pt>
                <c:pt idx="929">
                  <c:v>300.99999999999898</c:v>
                </c:pt>
                <c:pt idx="930">
                  <c:v>303</c:v>
                </c:pt>
                <c:pt idx="931">
                  <c:v>303.99999999999898</c:v>
                </c:pt>
                <c:pt idx="932">
                  <c:v>305</c:v>
                </c:pt>
                <c:pt idx="933">
                  <c:v>305</c:v>
                </c:pt>
                <c:pt idx="934">
                  <c:v>303.99999999999898</c:v>
                </c:pt>
                <c:pt idx="935">
                  <c:v>303</c:v>
                </c:pt>
                <c:pt idx="936">
                  <c:v>302</c:v>
                </c:pt>
                <c:pt idx="937">
                  <c:v>303.99999999999898</c:v>
                </c:pt>
                <c:pt idx="938">
                  <c:v>305.99999999999898</c:v>
                </c:pt>
                <c:pt idx="939">
                  <c:v>308</c:v>
                </c:pt>
                <c:pt idx="940">
                  <c:v>311</c:v>
                </c:pt>
                <c:pt idx="941">
                  <c:v>313</c:v>
                </c:pt>
                <c:pt idx="942">
                  <c:v>314.99999999999898</c:v>
                </c:pt>
                <c:pt idx="943">
                  <c:v>314.99999999999898</c:v>
                </c:pt>
                <c:pt idx="944">
                  <c:v>314.99999999999898</c:v>
                </c:pt>
                <c:pt idx="945">
                  <c:v>314.99999999999898</c:v>
                </c:pt>
                <c:pt idx="946">
                  <c:v>316</c:v>
                </c:pt>
                <c:pt idx="947">
                  <c:v>314.99999999999898</c:v>
                </c:pt>
                <c:pt idx="948">
                  <c:v>305.99999999999898</c:v>
                </c:pt>
                <c:pt idx="949">
                  <c:v>305.99999999999898</c:v>
                </c:pt>
                <c:pt idx="950">
                  <c:v>305.99999999999898</c:v>
                </c:pt>
                <c:pt idx="951">
                  <c:v>305</c:v>
                </c:pt>
                <c:pt idx="952">
                  <c:v>303.99999999999898</c:v>
                </c:pt>
                <c:pt idx="953">
                  <c:v>303</c:v>
                </c:pt>
                <c:pt idx="954">
                  <c:v>302</c:v>
                </c:pt>
                <c:pt idx="955">
                  <c:v>302</c:v>
                </c:pt>
                <c:pt idx="956">
                  <c:v>300.99999999999898</c:v>
                </c:pt>
                <c:pt idx="957">
                  <c:v>297</c:v>
                </c:pt>
                <c:pt idx="958">
                  <c:v>295.99999999999898</c:v>
                </c:pt>
                <c:pt idx="959">
                  <c:v>295.99999999999898</c:v>
                </c:pt>
                <c:pt idx="960">
                  <c:v>294.99999999999898</c:v>
                </c:pt>
                <c:pt idx="961">
                  <c:v>294</c:v>
                </c:pt>
                <c:pt idx="962">
                  <c:v>292.99999999999898</c:v>
                </c:pt>
                <c:pt idx="963">
                  <c:v>292</c:v>
                </c:pt>
                <c:pt idx="964">
                  <c:v>291</c:v>
                </c:pt>
                <c:pt idx="965">
                  <c:v>289.99999999999898</c:v>
                </c:pt>
                <c:pt idx="966">
                  <c:v>289.99999999999898</c:v>
                </c:pt>
                <c:pt idx="967">
                  <c:v>289</c:v>
                </c:pt>
                <c:pt idx="968">
                  <c:v>288</c:v>
                </c:pt>
                <c:pt idx="969">
                  <c:v>288</c:v>
                </c:pt>
                <c:pt idx="970">
                  <c:v>288</c:v>
                </c:pt>
                <c:pt idx="971">
                  <c:v>286.99999999999898</c:v>
                </c:pt>
                <c:pt idx="972">
                  <c:v>286</c:v>
                </c:pt>
                <c:pt idx="973">
                  <c:v>284.99999999999898</c:v>
                </c:pt>
                <c:pt idx="974">
                  <c:v>283.99999999999898</c:v>
                </c:pt>
                <c:pt idx="975">
                  <c:v>283</c:v>
                </c:pt>
                <c:pt idx="976">
                  <c:v>275</c:v>
                </c:pt>
                <c:pt idx="977">
                  <c:v>269</c:v>
                </c:pt>
                <c:pt idx="978">
                  <c:v>264.99999999999898</c:v>
                </c:pt>
                <c:pt idx="979">
                  <c:v>258</c:v>
                </c:pt>
                <c:pt idx="980">
                  <c:v>250.99999999999901</c:v>
                </c:pt>
                <c:pt idx="981">
                  <c:v>244</c:v>
                </c:pt>
                <c:pt idx="982">
                  <c:v>238</c:v>
                </c:pt>
                <c:pt idx="983">
                  <c:v>233.99999999999901</c:v>
                </c:pt>
                <c:pt idx="984">
                  <c:v>231.99999999999901</c:v>
                </c:pt>
                <c:pt idx="985">
                  <c:v>230</c:v>
                </c:pt>
                <c:pt idx="986">
                  <c:v>228</c:v>
                </c:pt>
                <c:pt idx="987">
                  <c:v>228</c:v>
                </c:pt>
                <c:pt idx="988">
                  <c:v>225</c:v>
                </c:pt>
                <c:pt idx="989">
                  <c:v>219.99999999999901</c:v>
                </c:pt>
                <c:pt idx="990">
                  <c:v>213</c:v>
                </c:pt>
                <c:pt idx="991">
                  <c:v>205</c:v>
                </c:pt>
                <c:pt idx="992">
                  <c:v>195.99999999999901</c:v>
                </c:pt>
                <c:pt idx="993">
                  <c:v>189</c:v>
                </c:pt>
                <c:pt idx="994">
                  <c:v>183.99999999999901</c:v>
                </c:pt>
                <c:pt idx="995">
                  <c:v>180.99999999999901</c:v>
                </c:pt>
                <c:pt idx="996">
                  <c:v>180</c:v>
                </c:pt>
                <c:pt idx="997">
                  <c:v>178.99999999999901</c:v>
                </c:pt>
                <c:pt idx="998">
                  <c:v>178.99999999999901</c:v>
                </c:pt>
                <c:pt idx="999">
                  <c:v>178.99999999999901</c:v>
                </c:pt>
                <c:pt idx="1000">
                  <c:v>178.99999999999901</c:v>
                </c:pt>
                <c:pt idx="1001">
                  <c:v>180</c:v>
                </c:pt>
                <c:pt idx="1002">
                  <c:v>180</c:v>
                </c:pt>
                <c:pt idx="1003">
                  <c:v>180.99999999999901</c:v>
                </c:pt>
                <c:pt idx="1004">
                  <c:v>181.99999999999901</c:v>
                </c:pt>
                <c:pt idx="1005">
                  <c:v>183.99999999999901</c:v>
                </c:pt>
                <c:pt idx="1006">
                  <c:v>188</c:v>
                </c:pt>
                <c:pt idx="1007">
                  <c:v>192</c:v>
                </c:pt>
                <c:pt idx="1008">
                  <c:v>192.99999999999901</c:v>
                </c:pt>
                <c:pt idx="1009">
                  <c:v>195.99999999999901</c:v>
                </c:pt>
                <c:pt idx="1010">
                  <c:v>198.99999999999901</c:v>
                </c:pt>
                <c:pt idx="1011">
                  <c:v>202</c:v>
                </c:pt>
                <c:pt idx="1012">
                  <c:v>205</c:v>
                </c:pt>
                <c:pt idx="1013">
                  <c:v>208</c:v>
                </c:pt>
                <c:pt idx="1014">
                  <c:v>211</c:v>
                </c:pt>
                <c:pt idx="1015">
                  <c:v>214</c:v>
                </c:pt>
                <c:pt idx="1016">
                  <c:v>216</c:v>
                </c:pt>
                <c:pt idx="1017">
                  <c:v>217.99999999999901</c:v>
                </c:pt>
                <c:pt idx="1018">
                  <c:v>219</c:v>
                </c:pt>
                <c:pt idx="1019">
                  <c:v>219.99999999999901</c:v>
                </c:pt>
                <c:pt idx="1020">
                  <c:v>220.99999999999901</c:v>
                </c:pt>
                <c:pt idx="1021">
                  <c:v>222.99999999999901</c:v>
                </c:pt>
                <c:pt idx="1022">
                  <c:v>223.99999999999901</c:v>
                </c:pt>
                <c:pt idx="1023">
                  <c:v>225</c:v>
                </c:pt>
                <c:pt idx="1024">
                  <c:v>227</c:v>
                </c:pt>
                <c:pt idx="1025">
                  <c:v>228</c:v>
                </c:pt>
                <c:pt idx="1026">
                  <c:v>230.99999999999901</c:v>
                </c:pt>
                <c:pt idx="1027">
                  <c:v>234.99999999999901</c:v>
                </c:pt>
                <c:pt idx="1028">
                  <c:v>236</c:v>
                </c:pt>
                <c:pt idx="1029">
                  <c:v>233.99999999999901</c:v>
                </c:pt>
                <c:pt idx="1030">
                  <c:v>230.99999999999901</c:v>
                </c:pt>
                <c:pt idx="1031">
                  <c:v>227</c:v>
                </c:pt>
                <c:pt idx="1032">
                  <c:v>222.99999999999901</c:v>
                </c:pt>
                <c:pt idx="1033">
                  <c:v>217.99999999999901</c:v>
                </c:pt>
                <c:pt idx="1034">
                  <c:v>214</c:v>
                </c:pt>
                <c:pt idx="1035">
                  <c:v>211.99999999999901</c:v>
                </c:pt>
                <c:pt idx="1036">
                  <c:v>209.99999999999901</c:v>
                </c:pt>
                <c:pt idx="1037">
                  <c:v>209.99999999999901</c:v>
                </c:pt>
                <c:pt idx="1038">
                  <c:v>211.99999999999901</c:v>
                </c:pt>
                <c:pt idx="1039">
                  <c:v>213</c:v>
                </c:pt>
                <c:pt idx="1040">
                  <c:v>214.99999999999901</c:v>
                </c:pt>
                <c:pt idx="1041">
                  <c:v>216</c:v>
                </c:pt>
                <c:pt idx="1042">
                  <c:v>217</c:v>
                </c:pt>
                <c:pt idx="1043">
                  <c:v>217</c:v>
                </c:pt>
                <c:pt idx="1044">
                  <c:v>217</c:v>
                </c:pt>
                <c:pt idx="1045">
                  <c:v>217</c:v>
                </c:pt>
                <c:pt idx="1046">
                  <c:v>216</c:v>
                </c:pt>
                <c:pt idx="1047">
                  <c:v>216</c:v>
                </c:pt>
                <c:pt idx="1048">
                  <c:v>214.99999999999901</c:v>
                </c:pt>
                <c:pt idx="1049">
                  <c:v>214.99999999999901</c:v>
                </c:pt>
                <c:pt idx="1050">
                  <c:v>214.99999999999901</c:v>
                </c:pt>
                <c:pt idx="1051">
                  <c:v>214</c:v>
                </c:pt>
                <c:pt idx="1052">
                  <c:v>214</c:v>
                </c:pt>
                <c:pt idx="1053">
                  <c:v>214.99999999999901</c:v>
                </c:pt>
                <c:pt idx="1054">
                  <c:v>214.99999999999901</c:v>
                </c:pt>
                <c:pt idx="1055">
                  <c:v>216</c:v>
                </c:pt>
                <c:pt idx="1056">
                  <c:v>217</c:v>
                </c:pt>
                <c:pt idx="1057">
                  <c:v>219</c:v>
                </c:pt>
                <c:pt idx="1058">
                  <c:v>219.99999999999901</c:v>
                </c:pt>
                <c:pt idx="1059">
                  <c:v>220.99999999999901</c:v>
                </c:pt>
                <c:pt idx="1060">
                  <c:v>222</c:v>
                </c:pt>
                <c:pt idx="1061">
                  <c:v>222</c:v>
                </c:pt>
                <c:pt idx="1062">
                  <c:v>222.99999999999901</c:v>
                </c:pt>
                <c:pt idx="1063">
                  <c:v>223.99999999999901</c:v>
                </c:pt>
                <c:pt idx="1064">
                  <c:v>223.99999999999901</c:v>
                </c:pt>
                <c:pt idx="1065">
                  <c:v>225</c:v>
                </c:pt>
                <c:pt idx="1066">
                  <c:v>225.99999999999901</c:v>
                </c:pt>
                <c:pt idx="1067">
                  <c:v>228</c:v>
                </c:pt>
                <c:pt idx="1068">
                  <c:v>228.99999999999901</c:v>
                </c:pt>
                <c:pt idx="1069">
                  <c:v>228</c:v>
                </c:pt>
                <c:pt idx="1070">
                  <c:v>227</c:v>
                </c:pt>
                <c:pt idx="1071">
                  <c:v>225.99999999999901</c:v>
                </c:pt>
                <c:pt idx="1072">
                  <c:v>222.99999999999901</c:v>
                </c:pt>
                <c:pt idx="1073">
                  <c:v>219</c:v>
                </c:pt>
                <c:pt idx="1074">
                  <c:v>214</c:v>
                </c:pt>
                <c:pt idx="1075">
                  <c:v>208.99999999999901</c:v>
                </c:pt>
                <c:pt idx="1076">
                  <c:v>203.99999999999901</c:v>
                </c:pt>
                <c:pt idx="1077">
                  <c:v>200</c:v>
                </c:pt>
                <c:pt idx="1078">
                  <c:v>197.99999999999901</c:v>
                </c:pt>
                <c:pt idx="1079">
                  <c:v>197</c:v>
                </c:pt>
                <c:pt idx="1080">
                  <c:v>197</c:v>
                </c:pt>
                <c:pt idx="1081">
                  <c:v>197.99999999999901</c:v>
                </c:pt>
                <c:pt idx="1082">
                  <c:v>197.99999999999901</c:v>
                </c:pt>
                <c:pt idx="1083">
                  <c:v>197.99999999999901</c:v>
                </c:pt>
                <c:pt idx="1084">
                  <c:v>197.99999999999901</c:v>
                </c:pt>
                <c:pt idx="1085">
                  <c:v>197.99999999999901</c:v>
                </c:pt>
                <c:pt idx="1086">
                  <c:v>197.99999999999901</c:v>
                </c:pt>
                <c:pt idx="1087">
                  <c:v>197.99999999999901</c:v>
                </c:pt>
                <c:pt idx="1088">
                  <c:v>198.99999999999901</c:v>
                </c:pt>
                <c:pt idx="1089">
                  <c:v>198.99999999999901</c:v>
                </c:pt>
                <c:pt idx="1090">
                  <c:v>197</c:v>
                </c:pt>
                <c:pt idx="1091">
                  <c:v>195.99999999999901</c:v>
                </c:pt>
                <c:pt idx="1092">
                  <c:v>194.99999999999901</c:v>
                </c:pt>
                <c:pt idx="1093">
                  <c:v>194</c:v>
                </c:pt>
                <c:pt idx="1094">
                  <c:v>192</c:v>
                </c:pt>
                <c:pt idx="1095">
                  <c:v>188</c:v>
                </c:pt>
                <c:pt idx="1096">
                  <c:v>184.99999999999901</c:v>
                </c:pt>
                <c:pt idx="1097">
                  <c:v>180.99999999999901</c:v>
                </c:pt>
                <c:pt idx="1098">
                  <c:v>175.99999999999901</c:v>
                </c:pt>
                <c:pt idx="1099">
                  <c:v>172</c:v>
                </c:pt>
                <c:pt idx="1100">
                  <c:v>167</c:v>
                </c:pt>
                <c:pt idx="1101">
                  <c:v>164</c:v>
                </c:pt>
                <c:pt idx="1102">
                  <c:v>159.99999999999901</c:v>
                </c:pt>
                <c:pt idx="1103">
                  <c:v>156.99999999999901</c:v>
                </c:pt>
                <c:pt idx="1104">
                  <c:v>155</c:v>
                </c:pt>
                <c:pt idx="1105">
                  <c:v>153</c:v>
                </c:pt>
                <c:pt idx="1106">
                  <c:v>152</c:v>
                </c:pt>
                <c:pt idx="1107">
                  <c:v>150.99999999999901</c:v>
                </c:pt>
                <c:pt idx="1108">
                  <c:v>145.99999999999901</c:v>
                </c:pt>
                <c:pt idx="1109">
                  <c:v>142.99999999999901</c:v>
                </c:pt>
                <c:pt idx="1110">
                  <c:v>142</c:v>
                </c:pt>
                <c:pt idx="1111">
                  <c:v>139.99999999999901</c:v>
                </c:pt>
                <c:pt idx="1112">
                  <c:v>139</c:v>
                </c:pt>
                <c:pt idx="1113">
                  <c:v>139</c:v>
                </c:pt>
                <c:pt idx="1114">
                  <c:v>139.99999999999901</c:v>
                </c:pt>
                <c:pt idx="1115">
                  <c:v>142</c:v>
                </c:pt>
                <c:pt idx="1116">
                  <c:v>144</c:v>
                </c:pt>
                <c:pt idx="1117">
                  <c:v>145.99999999999901</c:v>
                </c:pt>
                <c:pt idx="1118">
                  <c:v>147.99999999999901</c:v>
                </c:pt>
                <c:pt idx="1119">
                  <c:v>150.99999999999901</c:v>
                </c:pt>
                <c:pt idx="1120">
                  <c:v>153.99999999999901</c:v>
                </c:pt>
                <c:pt idx="1121">
                  <c:v>158</c:v>
                </c:pt>
                <c:pt idx="1122">
                  <c:v>161.99999999999901</c:v>
                </c:pt>
                <c:pt idx="1123">
                  <c:v>166</c:v>
                </c:pt>
                <c:pt idx="1124">
                  <c:v>169.99999999999901</c:v>
                </c:pt>
                <c:pt idx="1125">
                  <c:v>173.99999999999901</c:v>
                </c:pt>
                <c:pt idx="1126">
                  <c:v>175.99999999999901</c:v>
                </c:pt>
                <c:pt idx="1127">
                  <c:v>178.99999999999901</c:v>
                </c:pt>
                <c:pt idx="1128">
                  <c:v>181.99999999999901</c:v>
                </c:pt>
                <c:pt idx="1129">
                  <c:v>180.99999999999901</c:v>
                </c:pt>
                <c:pt idx="1130">
                  <c:v>180.99999999999901</c:v>
                </c:pt>
                <c:pt idx="1131">
                  <c:v>180</c:v>
                </c:pt>
                <c:pt idx="1132">
                  <c:v>180</c:v>
                </c:pt>
                <c:pt idx="1133">
                  <c:v>180</c:v>
                </c:pt>
                <c:pt idx="1134">
                  <c:v>180.99999999999901</c:v>
                </c:pt>
                <c:pt idx="1135">
                  <c:v>183</c:v>
                </c:pt>
                <c:pt idx="1136">
                  <c:v>186.99999999999901</c:v>
                </c:pt>
                <c:pt idx="1137">
                  <c:v>189</c:v>
                </c:pt>
                <c:pt idx="1138">
                  <c:v>192</c:v>
                </c:pt>
                <c:pt idx="1139">
                  <c:v>195.99999999999901</c:v>
                </c:pt>
                <c:pt idx="1140">
                  <c:v>202</c:v>
                </c:pt>
                <c:pt idx="1141">
                  <c:v>206.99999999999901</c:v>
                </c:pt>
                <c:pt idx="1142">
                  <c:v>208</c:v>
                </c:pt>
                <c:pt idx="1143">
                  <c:v>209.99999999999901</c:v>
                </c:pt>
                <c:pt idx="1144">
                  <c:v>213</c:v>
                </c:pt>
                <c:pt idx="1145">
                  <c:v>216</c:v>
                </c:pt>
                <c:pt idx="1146">
                  <c:v>219.99999999999901</c:v>
                </c:pt>
                <c:pt idx="1147">
                  <c:v>220.99999999999901</c:v>
                </c:pt>
                <c:pt idx="1148">
                  <c:v>225</c:v>
                </c:pt>
                <c:pt idx="1149">
                  <c:v>228.99999999999901</c:v>
                </c:pt>
                <c:pt idx="1150">
                  <c:v>230</c:v>
                </c:pt>
                <c:pt idx="1151">
                  <c:v>230</c:v>
                </c:pt>
                <c:pt idx="1152">
                  <c:v>230</c:v>
                </c:pt>
                <c:pt idx="1153">
                  <c:v>230</c:v>
                </c:pt>
                <c:pt idx="1154">
                  <c:v>230</c:v>
                </c:pt>
                <c:pt idx="1155">
                  <c:v>230</c:v>
                </c:pt>
                <c:pt idx="1156">
                  <c:v>230</c:v>
                </c:pt>
                <c:pt idx="1157">
                  <c:v>230</c:v>
                </c:pt>
                <c:pt idx="1158">
                  <c:v>230.99999999999901</c:v>
                </c:pt>
                <c:pt idx="1159">
                  <c:v>233</c:v>
                </c:pt>
                <c:pt idx="1160">
                  <c:v>233.99999999999901</c:v>
                </c:pt>
                <c:pt idx="1161">
                  <c:v>234.99999999999901</c:v>
                </c:pt>
                <c:pt idx="1162">
                  <c:v>236</c:v>
                </c:pt>
                <c:pt idx="1163">
                  <c:v>238</c:v>
                </c:pt>
                <c:pt idx="1164">
                  <c:v>239</c:v>
                </c:pt>
                <c:pt idx="1165">
                  <c:v>239.99999999999901</c:v>
                </c:pt>
                <c:pt idx="1166">
                  <c:v>241</c:v>
                </c:pt>
                <c:pt idx="1167">
                  <c:v>242</c:v>
                </c:pt>
                <c:pt idx="1168">
                  <c:v>242.99999999999901</c:v>
                </c:pt>
                <c:pt idx="1169">
                  <c:v>244</c:v>
                </c:pt>
                <c:pt idx="1170">
                  <c:v>244.99999999999901</c:v>
                </c:pt>
                <c:pt idx="1171">
                  <c:v>244.99999999999901</c:v>
                </c:pt>
                <c:pt idx="1172">
                  <c:v>245.99999999999901</c:v>
                </c:pt>
                <c:pt idx="1173">
                  <c:v>245.99999999999901</c:v>
                </c:pt>
                <c:pt idx="1174">
                  <c:v>247</c:v>
                </c:pt>
                <c:pt idx="1175">
                  <c:v>245.99999999999901</c:v>
                </c:pt>
                <c:pt idx="1176">
                  <c:v>245.99999999999901</c:v>
                </c:pt>
                <c:pt idx="1177">
                  <c:v>245.99999999999901</c:v>
                </c:pt>
                <c:pt idx="1178">
                  <c:v>245.99999999999901</c:v>
                </c:pt>
                <c:pt idx="1179">
                  <c:v>244.99999999999901</c:v>
                </c:pt>
                <c:pt idx="1180">
                  <c:v>244.99999999999901</c:v>
                </c:pt>
                <c:pt idx="1181">
                  <c:v>244.99999999999901</c:v>
                </c:pt>
                <c:pt idx="1182">
                  <c:v>245.99999999999901</c:v>
                </c:pt>
                <c:pt idx="1183">
                  <c:v>247</c:v>
                </c:pt>
                <c:pt idx="1184">
                  <c:v>247.99999999999901</c:v>
                </c:pt>
                <c:pt idx="1185">
                  <c:v>248.99999999999901</c:v>
                </c:pt>
                <c:pt idx="1186">
                  <c:v>250</c:v>
                </c:pt>
                <c:pt idx="1187">
                  <c:v>250.99999999999901</c:v>
                </c:pt>
                <c:pt idx="1188">
                  <c:v>252</c:v>
                </c:pt>
                <c:pt idx="1189">
                  <c:v>253</c:v>
                </c:pt>
                <c:pt idx="1190">
                  <c:v>253.99999999999901</c:v>
                </c:pt>
                <c:pt idx="1191">
                  <c:v>253.99999999999901</c:v>
                </c:pt>
                <c:pt idx="1192">
                  <c:v>253.99999999999901</c:v>
                </c:pt>
                <c:pt idx="1193">
                  <c:v>255</c:v>
                </c:pt>
                <c:pt idx="1194">
                  <c:v>255</c:v>
                </c:pt>
                <c:pt idx="1195">
                  <c:v>255.99999999999901</c:v>
                </c:pt>
                <c:pt idx="1196">
                  <c:v>256.99999999999898</c:v>
                </c:pt>
                <c:pt idx="1197">
                  <c:v>256.99999999999898</c:v>
                </c:pt>
                <c:pt idx="1198">
                  <c:v>256.99999999999898</c:v>
                </c:pt>
                <c:pt idx="1199">
                  <c:v>256.99999999999898</c:v>
                </c:pt>
                <c:pt idx="1200">
                  <c:v>256.99999999999898</c:v>
                </c:pt>
                <c:pt idx="1201">
                  <c:v>258</c:v>
                </c:pt>
                <c:pt idx="1202">
                  <c:v>258</c:v>
                </c:pt>
                <c:pt idx="1203">
                  <c:v>258</c:v>
                </c:pt>
                <c:pt idx="1204">
                  <c:v>258</c:v>
                </c:pt>
                <c:pt idx="1205">
                  <c:v>258</c:v>
                </c:pt>
                <c:pt idx="1206">
                  <c:v>258.99999999999898</c:v>
                </c:pt>
                <c:pt idx="1207">
                  <c:v>259.99999999999898</c:v>
                </c:pt>
                <c:pt idx="1208">
                  <c:v>259.99999999999898</c:v>
                </c:pt>
                <c:pt idx="1209">
                  <c:v>261</c:v>
                </c:pt>
                <c:pt idx="1210">
                  <c:v>261</c:v>
                </c:pt>
                <c:pt idx="1211">
                  <c:v>261</c:v>
                </c:pt>
                <c:pt idx="1212">
                  <c:v>261</c:v>
                </c:pt>
                <c:pt idx="1213">
                  <c:v>261</c:v>
                </c:pt>
                <c:pt idx="1214">
                  <c:v>261</c:v>
                </c:pt>
                <c:pt idx="1215">
                  <c:v>261</c:v>
                </c:pt>
                <c:pt idx="1216">
                  <c:v>261</c:v>
                </c:pt>
                <c:pt idx="1217">
                  <c:v>259.99999999999898</c:v>
                </c:pt>
                <c:pt idx="1218">
                  <c:v>258</c:v>
                </c:pt>
                <c:pt idx="1219">
                  <c:v>255.99999999999901</c:v>
                </c:pt>
                <c:pt idx="1220">
                  <c:v>253.99999999999901</c:v>
                </c:pt>
                <c:pt idx="1221">
                  <c:v>250.99999999999901</c:v>
                </c:pt>
                <c:pt idx="1222">
                  <c:v>248.99999999999901</c:v>
                </c:pt>
                <c:pt idx="1223">
                  <c:v>247.99999999999901</c:v>
                </c:pt>
                <c:pt idx="1224">
                  <c:v>247</c:v>
                </c:pt>
                <c:pt idx="1225">
                  <c:v>245.99999999999901</c:v>
                </c:pt>
                <c:pt idx="1226">
                  <c:v>244.99999999999901</c:v>
                </c:pt>
                <c:pt idx="1227">
                  <c:v>244</c:v>
                </c:pt>
                <c:pt idx="1228">
                  <c:v>242.99999999999901</c:v>
                </c:pt>
                <c:pt idx="1229">
                  <c:v>242</c:v>
                </c:pt>
                <c:pt idx="1230">
                  <c:v>242</c:v>
                </c:pt>
                <c:pt idx="1231">
                  <c:v>241</c:v>
                </c:pt>
                <c:pt idx="1232">
                  <c:v>241</c:v>
                </c:pt>
                <c:pt idx="1233">
                  <c:v>242</c:v>
                </c:pt>
                <c:pt idx="1234">
                  <c:v>242</c:v>
                </c:pt>
                <c:pt idx="1235">
                  <c:v>244</c:v>
                </c:pt>
                <c:pt idx="1236">
                  <c:v>244.99999999999901</c:v>
                </c:pt>
                <c:pt idx="1237">
                  <c:v>247.99999999999901</c:v>
                </c:pt>
                <c:pt idx="1238">
                  <c:v>250</c:v>
                </c:pt>
                <c:pt idx="1239">
                  <c:v>253</c:v>
                </c:pt>
                <c:pt idx="1240">
                  <c:v>255.99999999999901</c:v>
                </c:pt>
                <c:pt idx="1241">
                  <c:v>258</c:v>
                </c:pt>
                <c:pt idx="1242">
                  <c:v>259.99999999999898</c:v>
                </c:pt>
                <c:pt idx="1243">
                  <c:v>261.99999999999898</c:v>
                </c:pt>
                <c:pt idx="1244">
                  <c:v>263</c:v>
                </c:pt>
                <c:pt idx="1245">
                  <c:v>264.99999999999898</c:v>
                </c:pt>
                <c:pt idx="1246">
                  <c:v>267</c:v>
                </c:pt>
                <c:pt idx="1247">
                  <c:v>267.99999999999898</c:v>
                </c:pt>
                <c:pt idx="1248">
                  <c:v>269</c:v>
                </c:pt>
                <c:pt idx="1249">
                  <c:v>270.99999999999898</c:v>
                </c:pt>
                <c:pt idx="1250">
                  <c:v>272</c:v>
                </c:pt>
                <c:pt idx="1251">
                  <c:v>272</c:v>
                </c:pt>
                <c:pt idx="1252">
                  <c:v>275.99999999999898</c:v>
                </c:pt>
                <c:pt idx="1253">
                  <c:v>278.99999999999898</c:v>
                </c:pt>
                <c:pt idx="1254">
                  <c:v>280</c:v>
                </c:pt>
                <c:pt idx="1255">
                  <c:v>281.99999999999898</c:v>
                </c:pt>
                <c:pt idx="1256">
                  <c:v>283.99999999999898</c:v>
                </c:pt>
                <c:pt idx="1257">
                  <c:v>284.99999999999898</c:v>
                </c:pt>
                <c:pt idx="1258">
                  <c:v>284.99999999999898</c:v>
                </c:pt>
                <c:pt idx="1259">
                  <c:v>286</c:v>
                </c:pt>
                <c:pt idx="1260">
                  <c:v>286.99999999999898</c:v>
                </c:pt>
                <c:pt idx="1261">
                  <c:v>288</c:v>
                </c:pt>
                <c:pt idx="1262">
                  <c:v>289</c:v>
                </c:pt>
                <c:pt idx="1263">
                  <c:v>289</c:v>
                </c:pt>
                <c:pt idx="1264">
                  <c:v>289.99999999999898</c:v>
                </c:pt>
                <c:pt idx="1265">
                  <c:v>291</c:v>
                </c:pt>
                <c:pt idx="1266">
                  <c:v>292</c:v>
                </c:pt>
                <c:pt idx="1267">
                  <c:v>292.99999999999898</c:v>
                </c:pt>
                <c:pt idx="1268">
                  <c:v>294</c:v>
                </c:pt>
                <c:pt idx="1269">
                  <c:v>294</c:v>
                </c:pt>
                <c:pt idx="1270">
                  <c:v>294.99999999999898</c:v>
                </c:pt>
                <c:pt idx="1271">
                  <c:v>295.99999999999898</c:v>
                </c:pt>
                <c:pt idx="1272">
                  <c:v>295.99999999999898</c:v>
                </c:pt>
                <c:pt idx="1273">
                  <c:v>297.99999999999898</c:v>
                </c:pt>
                <c:pt idx="1274">
                  <c:v>300</c:v>
                </c:pt>
                <c:pt idx="1275">
                  <c:v>300</c:v>
                </c:pt>
                <c:pt idx="1276">
                  <c:v>300.99999999999898</c:v>
                </c:pt>
                <c:pt idx="1277">
                  <c:v>302</c:v>
                </c:pt>
                <c:pt idx="1278">
                  <c:v>302</c:v>
                </c:pt>
                <c:pt idx="1279">
                  <c:v>303</c:v>
                </c:pt>
                <c:pt idx="1280">
                  <c:v>303.99999999999898</c:v>
                </c:pt>
                <c:pt idx="1281">
                  <c:v>303.99999999999898</c:v>
                </c:pt>
                <c:pt idx="1282">
                  <c:v>303.99999999999898</c:v>
                </c:pt>
                <c:pt idx="1283">
                  <c:v>309.99999999999898</c:v>
                </c:pt>
                <c:pt idx="1284">
                  <c:v>309.99999999999898</c:v>
                </c:pt>
                <c:pt idx="1285">
                  <c:v>311</c:v>
                </c:pt>
                <c:pt idx="1286">
                  <c:v>311</c:v>
                </c:pt>
                <c:pt idx="1287">
                  <c:v>311</c:v>
                </c:pt>
                <c:pt idx="1288">
                  <c:v>311.99999999999898</c:v>
                </c:pt>
                <c:pt idx="1289">
                  <c:v>311.99999999999898</c:v>
                </c:pt>
                <c:pt idx="1290">
                  <c:v>313</c:v>
                </c:pt>
                <c:pt idx="1291">
                  <c:v>313</c:v>
                </c:pt>
                <c:pt idx="1292">
                  <c:v>313</c:v>
                </c:pt>
                <c:pt idx="1293">
                  <c:v>313</c:v>
                </c:pt>
                <c:pt idx="1294">
                  <c:v>314</c:v>
                </c:pt>
                <c:pt idx="1295">
                  <c:v>314</c:v>
                </c:pt>
                <c:pt idx="1296">
                  <c:v>314</c:v>
                </c:pt>
                <c:pt idx="1297">
                  <c:v>313</c:v>
                </c:pt>
                <c:pt idx="1298">
                  <c:v>313</c:v>
                </c:pt>
                <c:pt idx="1299">
                  <c:v>311.99999999999898</c:v>
                </c:pt>
                <c:pt idx="1300">
                  <c:v>311</c:v>
                </c:pt>
                <c:pt idx="1301">
                  <c:v>309.99999999999898</c:v>
                </c:pt>
                <c:pt idx="1302">
                  <c:v>308.99999999999898</c:v>
                </c:pt>
                <c:pt idx="1303">
                  <c:v>308</c:v>
                </c:pt>
                <c:pt idx="1304">
                  <c:v>306.99999999999898</c:v>
                </c:pt>
                <c:pt idx="1305">
                  <c:v>306.99999999999898</c:v>
                </c:pt>
                <c:pt idx="1306">
                  <c:v>305.99999999999898</c:v>
                </c:pt>
                <c:pt idx="1307">
                  <c:v>305</c:v>
                </c:pt>
                <c:pt idx="1308">
                  <c:v>303.99999999999898</c:v>
                </c:pt>
                <c:pt idx="1309">
                  <c:v>303</c:v>
                </c:pt>
                <c:pt idx="1310">
                  <c:v>302</c:v>
                </c:pt>
                <c:pt idx="1311">
                  <c:v>300.99999999999898</c:v>
                </c:pt>
                <c:pt idx="1312">
                  <c:v>300</c:v>
                </c:pt>
                <c:pt idx="1313">
                  <c:v>300</c:v>
                </c:pt>
                <c:pt idx="1314">
                  <c:v>300.99999999999898</c:v>
                </c:pt>
                <c:pt idx="1315">
                  <c:v>302</c:v>
                </c:pt>
                <c:pt idx="1316">
                  <c:v>300.99999999999898</c:v>
                </c:pt>
                <c:pt idx="1317">
                  <c:v>300.99999999999898</c:v>
                </c:pt>
                <c:pt idx="1318">
                  <c:v>300</c:v>
                </c:pt>
                <c:pt idx="1319">
                  <c:v>298.99999999999898</c:v>
                </c:pt>
                <c:pt idx="1320">
                  <c:v>297.99999999999898</c:v>
                </c:pt>
                <c:pt idx="1321">
                  <c:v>297</c:v>
                </c:pt>
                <c:pt idx="1322">
                  <c:v>297</c:v>
                </c:pt>
                <c:pt idx="1323">
                  <c:v>297</c:v>
                </c:pt>
                <c:pt idx="1324">
                  <c:v>297</c:v>
                </c:pt>
                <c:pt idx="1325">
                  <c:v>295.99999999999898</c:v>
                </c:pt>
                <c:pt idx="1326">
                  <c:v>295.99999999999898</c:v>
                </c:pt>
                <c:pt idx="1327">
                  <c:v>295.99999999999898</c:v>
                </c:pt>
                <c:pt idx="1328">
                  <c:v>294.99999999999898</c:v>
                </c:pt>
                <c:pt idx="1329">
                  <c:v>294</c:v>
                </c:pt>
                <c:pt idx="1330">
                  <c:v>294</c:v>
                </c:pt>
                <c:pt idx="1331">
                  <c:v>294</c:v>
                </c:pt>
                <c:pt idx="1332">
                  <c:v>292.99999999999898</c:v>
                </c:pt>
                <c:pt idx="1333">
                  <c:v>292.99999999999898</c:v>
                </c:pt>
                <c:pt idx="1334">
                  <c:v>292.99999999999898</c:v>
                </c:pt>
                <c:pt idx="1335">
                  <c:v>292.99999999999898</c:v>
                </c:pt>
                <c:pt idx="1336">
                  <c:v>292.99999999999898</c:v>
                </c:pt>
                <c:pt idx="1337">
                  <c:v>292</c:v>
                </c:pt>
                <c:pt idx="1338">
                  <c:v>289.99999999999898</c:v>
                </c:pt>
                <c:pt idx="1339">
                  <c:v>289</c:v>
                </c:pt>
                <c:pt idx="1340">
                  <c:v>286.99999999999898</c:v>
                </c:pt>
                <c:pt idx="1341">
                  <c:v>286</c:v>
                </c:pt>
                <c:pt idx="1342">
                  <c:v>284.99999999999898</c:v>
                </c:pt>
                <c:pt idx="1343">
                  <c:v>284.99999999999898</c:v>
                </c:pt>
                <c:pt idx="1344">
                  <c:v>283.99999999999898</c:v>
                </c:pt>
                <c:pt idx="1345">
                  <c:v>283.99999999999898</c:v>
                </c:pt>
                <c:pt idx="1346">
                  <c:v>283.99999999999898</c:v>
                </c:pt>
                <c:pt idx="1347">
                  <c:v>283</c:v>
                </c:pt>
                <c:pt idx="1348">
                  <c:v>283</c:v>
                </c:pt>
                <c:pt idx="1349">
                  <c:v>281.99999999999898</c:v>
                </c:pt>
                <c:pt idx="1350">
                  <c:v>281.99999999999898</c:v>
                </c:pt>
                <c:pt idx="1351">
                  <c:v>280.99999999999898</c:v>
                </c:pt>
                <c:pt idx="1352">
                  <c:v>280.99999999999898</c:v>
                </c:pt>
                <c:pt idx="1353">
                  <c:v>280.99999999999898</c:v>
                </c:pt>
                <c:pt idx="1354">
                  <c:v>280.99999999999898</c:v>
                </c:pt>
                <c:pt idx="1355">
                  <c:v>280</c:v>
                </c:pt>
                <c:pt idx="1356">
                  <c:v>280</c:v>
                </c:pt>
                <c:pt idx="1357">
                  <c:v>280</c:v>
                </c:pt>
                <c:pt idx="1358">
                  <c:v>280.99999999999898</c:v>
                </c:pt>
                <c:pt idx="1359">
                  <c:v>280.99999999999898</c:v>
                </c:pt>
                <c:pt idx="1360">
                  <c:v>281.99999999999898</c:v>
                </c:pt>
                <c:pt idx="1361">
                  <c:v>283</c:v>
                </c:pt>
                <c:pt idx="1362">
                  <c:v>283</c:v>
                </c:pt>
                <c:pt idx="1363">
                  <c:v>283.99999999999898</c:v>
                </c:pt>
                <c:pt idx="1364">
                  <c:v>284.99999999999898</c:v>
                </c:pt>
                <c:pt idx="1365">
                  <c:v>284.99999999999898</c:v>
                </c:pt>
                <c:pt idx="1366">
                  <c:v>284.99999999999898</c:v>
                </c:pt>
                <c:pt idx="1367">
                  <c:v>286</c:v>
                </c:pt>
                <c:pt idx="1368">
                  <c:v>286</c:v>
                </c:pt>
                <c:pt idx="1369">
                  <c:v>286</c:v>
                </c:pt>
                <c:pt idx="1370">
                  <c:v>286</c:v>
                </c:pt>
                <c:pt idx="1371">
                  <c:v>286.99999999999898</c:v>
                </c:pt>
                <c:pt idx="1372">
                  <c:v>286.99999999999898</c:v>
                </c:pt>
                <c:pt idx="1373">
                  <c:v>289</c:v>
                </c:pt>
                <c:pt idx="1374">
                  <c:v>289.99999999999898</c:v>
                </c:pt>
                <c:pt idx="1375">
                  <c:v>291</c:v>
                </c:pt>
                <c:pt idx="1376">
                  <c:v>292</c:v>
                </c:pt>
                <c:pt idx="1377">
                  <c:v>294</c:v>
                </c:pt>
                <c:pt idx="1378">
                  <c:v>295.99999999999898</c:v>
                </c:pt>
                <c:pt idx="1379">
                  <c:v>297.99999999999898</c:v>
                </c:pt>
                <c:pt idx="1380">
                  <c:v>298.99999999999898</c:v>
                </c:pt>
                <c:pt idx="1381">
                  <c:v>300</c:v>
                </c:pt>
                <c:pt idx="1382">
                  <c:v>300.99999999999898</c:v>
                </c:pt>
                <c:pt idx="1383">
                  <c:v>302</c:v>
                </c:pt>
                <c:pt idx="1384">
                  <c:v>303</c:v>
                </c:pt>
                <c:pt idx="1385">
                  <c:v>303.99999999999898</c:v>
                </c:pt>
                <c:pt idx="1386">
                  <c:v>303.99999999999898</c:v>
                </c:pt>
                <c:pt idx="1387">
                  <c:v>305</c:v>
                </c:pt>
                <c:pt idx="1388">
                  <c:v>305.99999999999898</c:v>
                </c:pt>
                <c:pt idx="1389">
                  <c:v>308</c:v>
                </c:pt>
                <c:pt idx="1390">
                  <c:v>309.99999999999898</c:v>
                </c:pt>
                <c:pt idx="1391">
                  <c:v>313</c:v>
                </c:pt>
                <c:pt idx="1392">
                  <c:v>314.99999999999898</c:v>
                </c:pt>
                <c:pt idx="1393">
                  <c:v>316</c:v>
                </c:pt>
                <c:pt idx="1394">
                  <c:v>317.99999999999898</c:v>
                </c:pt>
                <c:pt idx="1395">
                  <c:v>319.99999999999898</c:v>
                </c:pt>
                <c:pt idx="1396">
                  <c:v>319.99999999999898</c:v>
                </c:pt>
                <c:pt idx="1397">
                  <c:v>320.99999999999898</c:v>
                </c:pt>
                <c:pt idx="1398">
                  <c:v>320.99999999999898</c:v>
                </c:pt>
                <c:pt idx="1399">
                  <c:v>322</c:v>
                </c:pt>
                <c:pt idx="1400">
                  <c:v>322</c:v>
                </c:pt>
                <c:pt idx="1401">
                  <c:v>322.99999999999898</c:v>
                </c:pt>
                <c:pt idx="1402">
                  <c:v>322.99999999999898</c:v>
                </c:pt>
                <c:pt idx="1403">
                  <c:v>323.99999999999898</c:v>
                </c:pt>
                <c:pt idx="1404">
                  <c:v>323.99999999999898</c:v>
                </c:pt>
                <c:pt idx="1405">
                  <c:v>323.99999999999898</c:v>
                </c:pt>
                <c:pt idx="1406">
                  <c:v>323.99999999999898</c:v>
                </c:pt>
                <c:pt idx="1407">
                  <c:v>323.99999999999898</c:v>
                </c:pt>
                <c:pt idx="1408">
                  <c:v>325</c:v>
                </c:pt>
                <c:pt idx="1409">
                  <c:v>325</c:v>
                </c:pt>
                <c:pt idx="1410">
                  <c:v>325.99999999999898</c:v>
                </c:pt>
                <c:pt idx="1411">
                  <c:v>325.99999999999898</c:v>
                </c:pt>
                <c:pt idx="1412">
                  <c:v>325.99999999999898</c:v>
                </c:pt>
                <c:pt idx="1413">
                  <c:v>325.99999999999898</c:v>
                </c:pt>
                <c:pt idx="1414">
                  <c:v>325</c:v>
                </c:pt>
                <c:pt idx="1415">
                  <c:v>325</c:v>
                </c:pt>
                <c:pt idx="1416">
                  <c:v>325</c:v>
                </c:pt>
                <c:pt idx="1417">
                  <c:v>325</c:v>
                </c:pt>
                <c:pt idx="1418">
                  <c:v>325</c:v>
                </c:pt>
                <c:pt idx="1419">
                  <c:v>325.99999999999898</c:v>
                </c:pt>
                <c:pt idx="1420">
                  <c:v>325.99999999999898</c:v>
                </c:pt>
                <c:pt idx="1421">
                  <c:v>325.99999999999898</c:v>
                </c:pt>
                <c:pt idx="1422">
                  <c:v>325.99999999999898</c:v>
                </c:pt>
                <c:pt idx="1423">
                  <c:v>325.99999999999898</c:v>
                </c:pt>
                <c:pt idx="1424">
                  <c:v>327</c:v>
                </c:pt>
                <c:pt idx="1425">
                  <c:v>327</c:v>
                </c:pt>
                <c:pt idx="1426">
                  <c:v>327</c:v>
                </c:pt>
                <c:pt idx="1427">
                  <c:v>328</c:v>
                </c:pt>
                <c:pt idx="1428">
                  <c:v>328</c:v>
                </c:pt>
                <c:pt idx="1429">
                  <c:v>328</c:v>
                </c:pt>
                <c:pt idx="1430">
                  <c:v>327</c:v>
                </c:pt>
                <c:pt idx="1431">
                  <c:v>327</c:v>
                </c:pt>
                <c:pt idx="1432">
                  <c:v>327</c:v>
                </c:pt>
                <c:pt idx="1433">
                  <c:v>325.99999999999898</c:v>
                </c:pt>
                <c:pt idx="1434">
                  <c:v>325.99999999999898</c:v>
                </c:pt>
                <c:pt idx="1435">
                  <c:v>325.99999999999898</c:v>
                </c:pt>
                <c:pt idx="1436">
                  <c:v>325</c:v>
                </c:pt>
                <c:pt idx="1437">
                  <c:v>325</c:v>
                </c:pt>
                <c:pt idx="1438">
                  <c:v>325</c:v>
                </c:pt>
                <c:pt idx="1439">
                  <c:v>325</c:v>
                </c:pt>
                <c:pt idx="1440">
                  <c:v>325</c:v>
                </c:pt>
                <c:pt idx="1441">
                  <c:v>323.99999999999898</c:v>
                </c:pt>
                <c:pt idx="1442">
                  <c:v>323.99999999999898</c:v>
                </c:pt>
                <c:pt idx="1443">
                  <c:v>323.99999999999898</c:v>
                </c:pt>
                <c:pt idx="1444">
                  <c:v>322.99999999999898</c:v>
                </c:pt>
                <c:pt idx="1445">
                  <c:v>322.99999999999898</c:v>
                </c:pt>
                <c:pt idx="1446">
                  <c:v>322.99999999999898</c:v>
                </c:pt>
                <c:pt idx="1447">
                  <c:v>322</c:v>
                </c:pt>
                <c:pt idx="1448">
                  <c:v>320.99999999999898</c:v>
                </c:pt>
                <c:pt idx="1449">
                  <c:v>319.99999999999898</c:v>
                </c:pt>
                <c:pt idx="1450">
                  <c:v>319</c:v>
                </c:pt>
                <c:pt idx="1451">
                  <c:v>317.99999999999898</c:v>
                </c:pt>
                <c:pt idx="1452">
                  <c:v>317</c:v>
                </c:pt>
                <c:pt idx="1453">
                  <c:v>316</c:v>
                </c:pt>
                <c:pt idx="1454">
                  <c:v>316</c:v>
                </c:pt>
                <c:pt idx="1455">
                  <c:v>314.99999999999898</c:v>
                </c:pt>
                <c:pt idx="1456">
                  <c:v>314</c:v>
                </c:pt>
                <c:pt idx="1457">
                  <c:v>311.99999999999898</c:v>
                </c:pt>
                <c:pt idx="1458">
                  <c:v>309.99999999999898</c:v>
                </c:pt>
                <c:pt idx="1459">
                  <c:v>308</c:v>
                </c:pt>
                <c:pt idx="1460">
                  <c:v>305.99999999999898</c:v>
                </c:pt>
                <c:pt idx="1461">
                  <c:v>303</c:v>
                </c:pt>
                <c:pt idx="1462">
                  <c:v>300.99999999999898</c:v>
                </c:pt>
                <c:pt idx="1463">
                  <c:v>298.99999999999898</c:v>
                </c:pt>
                <c:pt idx="1464">
                  <c:v>295.99999999999898</c:v>
                </c:pt>
                <c:pt idx="1465">
                  <c:v>294.99999999999898</c:v>
                </c:pt>
                <c:pt idx="1466">
                  <c:v>292.99999999999898</c:v>
                </c:pt>
                <c:pt idx="1467">
                  <c:v>292</c:v>
                </c:pt>
                <c:pt idx="1468">
                  <c:v>292</c:v>
                </c:pt>
                <c:pt idx="1469">
                  <c:v>292</c:v>
                </c:pt>
                <c:pt idx="1470">
                  <c:v>292</c:v>
                </c:pt>
                <c:pt idx="1471">
                  <c:v>292</c:v>
                </c:pt>
                <c:pt idx="1472">
                  <c:v>292</c:v>
                </c:pt>
                <c:pt idx="1473">
                  <c:v>291</c:v>
                </c:pt>
                <c:pt idx="1474">
                  <c:v>291</c:v>
                </c:pt>
                <c:pt idx="1475">
                  <c:v>291</c:v>
                </c:pt>
                <c:pt idx="1476">
                  <c:v>291</c:v>
                </c:pt>
                <c:pt idx="1477">
                  <c:v>289.99999999999898</c:v>
                </c:pt>
                <c:pt idx="1478">
                  <c:v>289.99999999999898</c:v>
                </c:pt>
                <c:pt idx="1479">
                  <c:v>289.99999999999898</c:v>
                </c:pt>
                <c:pt idx="1480">
                  <c:v>289</c:v>
                </c:pt>
                <c:pt idx="1481">
                  <c:v>289</c:v>
                </c:pt>
                <c:pt idx="1482">
                  <c:v>289.99999999999898</c:v>
                </c:pt>
                <c:pt idx="1483">
                  <c:v>289.99999999999898</c:v>
                </c:pt>
                <c:pt idx="1484">
                  <c:v>289.99999999999898</c:v>
                </c:pt>
                <c:pt idx="1485">
                  <c:v>289.99999999999898</c:v>
                </c:pt>
                <c:pt idx="1486">
                  <c:v>289</c:v>
                </c:pt>
                <c:pt idx="1487">
                  <c:v>302</c:v>
                </c:pt>
                <c:pt idx="1488">
                  <c:v>302</c:v>
                </c:pt>
                <c:pt idx="1489">
                  <c:v>302</c:v>
                </c:pt>
                <c:pt idx="1490">
                  <c:v>308.99999999999898</c:v>
                </c:pt>
                <c:pt idx="1491">
                  <c:v>309.99999999999898</c:v>
                </c:pt>
                <c:pt idx="1492">
                  <c:v>309.99999999999898</c:v>
                </c:pt>
                <c:pt idx="1493">
                  <c:v>311</c:v>
                </c:pt>
                <c:pt idx="1494">
                  <c:v>311</c:v>
                </c:pt>
                <c:pt idx="1495">
                  <c:v>311</c:v>
                </c:pt>
                <c:pt idx="1496">
                  <c:v>311</c:v>
                </c:pt>
                <c:pt idx="1497">
                  <c:v>311</c:v>
                </c:pt>
                <c:pt idx="1498">
                  <c:v>311</c:v>
                </c:pt>
                <c:pt idx="1499">
                  <c:v>311</c:v>
                </c:pt>
                <c:pt idx="1500">
                  <c:v>311</c:v>
                </c:pt>
                <c:pt idx="1501">
                  <c:v>309.99999999999898</c:v>
                </c:pt>
                <c:pt idx="1502">
                  <c:v>309.99999999999898</c:v>
                </c:pt>
                <c:pt idx="1503">
                  <c:v>309.99999999999898</c:v>
                </c:pt>
                <c:pt idx="1504">
                  <c:v>309.99999999999898</c:v>
                </c:pt>
                <c:pt idx="1505">
                  <c:v>316</c:v>
                </c:pt>
                <c:pt idx="1506">
                  <c:v>319.99999999999898</c:v>
                </c:pt>
                <c:pt idx="1507">
                  <c:v>322</c:v>
                </c:pt>
                <c:pt idx="1508">
                  <c:v>325.99999999999898</c:v>
                </c:pt>
                <c:pt idx="1509">
                  <c:v>328</c:v>
                </c:pt>
                <c:pt idx="1510">
                  <c:v>328.99999999999898</c:v>
                </c:pt>
                <c:pt idx="1511">
                  <c:v>328.99999999999898</c:v>
                </c:pt>
                <c:pt idx="1512">
                  <c:v>328.99999999999898</c:v>
                </c:pt>
                <c:pt idx="1513">
                  <c:v>328.99999999999898</c:v>
                </c:pt>
                <c:pt idx="1514">
                  <c:v>328.99999999999898</c:v>
                </c:pt>
                <c:pt idx="1515">
                  <c:v>330.99999999999898</c:v>
                </c:pt>
                <c:pt idx="1516">
                  <c:v>333.99999999999898</c:v>
                </c:pt>
                <c:pt idx="1517">
                  <c:v>336</c:v>
                </c:pt>
                <c:pt idx="1518">
                  <c:v>338</c:v>
                </c:pt>
                <c:pt idx="1519">
                  <c:v>339</c:v>
                </c:pt>
                <c:pt idx="1520">
                  <c:v>339.99999999999898</c:v>
                </c:pt>
                <c:pt idx="1521">
                  <c:v>342</c:v>
                </c:pt>
                <c:pt idx="1522">
                  <c:v>339.99999999999898</c:v>
                </c:pt>
                <c:pt idx="1523">
                  <c:v>339</c:v>
                </c:pt>
                <c:pt idx="1524">
                  <c:v>338</c:v>
                </c:pt>
                <c:pt idx="1525">
                  <c:v>336</c:v>
                </c:pt>
                <c:pt idx="1526">
                  <c:v>334.99999999999898</c:v>
                </c:pt>
                <c:pt idx="1527">
                  <c:v>334.99999999999898</c:v>
                </c:pt>
                <c:pt idx="1528">
                  <c:v>334.99999999999898</c:v>
                </c:pt>
                <c:pt idx="1529">
                  <c:v>333.99999999999898</c:v>
                </c:pt>
                <c:pt idx="1530">
                  <c:v>333.99999999999898</c:v>
                </c:pt>
                <c:pt idx="1531">
                  <c:v>333.99999999999898</c:v>
                </c:pt>
                <c:pt idx="1532">
                  <c:v>333.99999999999898</c:v>
                </c:pt>
                <c:pt idx="1533">
                  <c:v>333.99999999999898</c:v>
                </c:pt>
                <c:pt idx="1534">
                  <c:v>333</c:v>
                </c:pt>
                <c:pt idx="1535">
                  <c:v>333</c:v>
                </c:pt>
                <c:pt idx="1536">
                  <c:v>331.99999999999898</c:v>
                </c:pt>
                <c:pt idx="1537">
                  <c:v>331.99999999999898</c:v>
                </c:pt>
                <c:pt idx="1538">
                  <c:v>330</c:v>
                </c:pt>
                <c:pt idx="1539">
                  <c:v>328</c:v>
                </c:pt>
                <c:pt idx="1540">
                  <c:v>327</c:v>
                </c:pt>
                <c:pt idx="1541">
                  <c:v>325</c:v>
                </c:pt>
                <c:pt idx="1542">
                  <c:v>323.99999999999898</c:v>
                </c:pt>
                <c:pt idx="1543">
                  <c:v>322</c:v>
                </c:pt>
                <c:pt idx="1544">
                  <c:v>322</c:v>
                </c:pt>
                <c:pt idx="1545">
                  <c:v>319</c:v>
                </c:pt>
                <c:pt idx="1546">
                  <c:v>314</c:v>
                </c:pt>
                <c:pt idx="1547">
                  <c:v>313</c:v>
                </c:pt>
                <c:pt idx="1548">
                  <c:v>313</c:v>
                </c:pt>
                <c:pt idx="1549">
                  <c:v>253</c:v>
                </c:pt>
                <c:pt idx="1550">
                  <c:v>253</c:v>
                </c:pt>
                <c:pt idx="1551">
                  <c:v>253</c:v>
                </c:pt>
                <c:pt idx="1552">
                  <c:v>253</c:v>
                </c:pt>
                <c:pt idx="1553">
                  <c:v>252</c:v>
                </c:pt>
                <c:pt idx="1554">
                  <c:v>250</c:v>
                </c:pt>
                <c:pt idx="1555">
                  <c:v>247.99999999999901</c:v>
                </c:pt>
                <c:pt idx="1556">
                  <c:v>244.99999999999901</c:v>
                </c:pt>
                <c:pt idx="1557">
                  <c:v>244</c:v>
                </c:pt>
                <c:pt idx="1558">
                  <c:v>242</c:v>
                </c:pt>
                <c:pt idx="1559">
                  <c:v>231.99999999999901</c:v>
                </c:pt>
                <c:pt idx="1560">
                  <c:v>222</c:v>
                </c:pt>
                <c:pt idx="1561">
                  <c:v>219.99999999999901</c:v>
                </c:pt>
                <c:pt idx="1562">
                  <c:v>213</c:v>
                </c:pt>
                <c:pt idx="1563">
                  <c:v>208</c:v>
                </c:pt>
                <c:pt idx="1564">
                  <c:v>203</c:v>
                </c:pt>
                <c:pt idx="1565">
                  <c:v>200.99999999999901</c:v>
                </c:pt>
                <c:pt idx="1566">
                  <c:v>197.99999999999901</c:v>
                </c:pt>
                <c:pt idx="1567">
                  <c:v>195.99999999999901</c:v>
                </c:pt>
                <c:pt idx="1568">
                  <c:v>194</c:v>
                </c:pt>
                <c:pt idx="1569">
                  <c:v>192</c:v>
                </c:pt>
                <c:pt idx="1570">
                  <c:v>191</c:v>
                </c:pt>
                <c:pt idx="1571">
                  <c:v>191</c:v>
                </c:pt>
                <c:pt idx="1572">
                  <c:v>192</c:v>
                </c:pt>
                <c:pt idx="1573">
                  <c:v>194</c:v>
                </c:pt>
                <c:pt idx="1574">
                  <c:v>197</c:v>
                </c:pt>
                <c:pt idx="1575">
                  <c:v>200</c:v>
                </c:pt>
                <c:pt idx="1576">
                  <c:v>203</c:v>
                </c:pt>
                <c:pt idx="1577">
                  <c:v>205</c:v>
                </c:pt>
                <c:pt idx="1578">
                  <c:v>208</c:v>
                </c:pt>
                <c:pt idx="1579">
                  <c:v>209.99999999999901</c:v>
                </c:pt>
                <c:pt idx="1580">
                  <c:v>209.99999999999901</c:v>
                </c:pt>
                <c:pt idx="1581">
                  <c:v>211</c:v>
                </c:pt>
                <c:pt idx="1582">
                  <c:v>213</c:v>
                </c:pt>
                <c:pt idx="1583">
                  <c:v>216</c:v>
                </c:pt>
                <c:pt idx="1584">
                  <c:v>219.99999999999901</c:v>
                </c:pt>
                <c:pt idx="1585">
                  <c:v>223.99999999999901</c:v>
                </c:pt>
                <c:pt idx="1586">
                  <c:v>227</c:v>
                </c:pt>
                <c:pt idx="1587">
                  <c:v>228</c:v>
                </c:pt>
                <c:pt idx="1588">
                  <c:v>230</c:v>
                </c:pt>
                <c:pt idx="1589">
                  <c:v>231.99999999999901</c:v>
                </c:pt>
                <c:pt idx="1590">
                  <c:v>233.99999999999901</c:v>
                </c:pt>
                <c:pt idx="1591">
                  <c:v>233.99999999999901</c:v>
                </c:pt>
                <c:pt idx="1592">
                  <c:v>234.99999999999901</c:v>
                </c:pt>
                <c:pt idx="1593">
                  <c:v>236</c:v>
                </c:pt>
                <c:pt idx="1594">
                  <c:v>236.99999999999901</c:v>
                </c:pt>
                <c:pt idx="1595">
                  <c:v>236.99999999999901</c:v>
                </c:pt>
                <c:pt idx="1596">
                  <c:v>236.99999999999901</c:v>
                </c:pt>
                <c:pt idx="1597">
                  <c:v>236.99999999999901</c:v>
                </c:pt>
                <c:pt idx="1598">
                  <c:v>236.99999999999901</c:v>
                </c:pt>
                <c:pt idx="1599">
                  <c:v>236.99999999999901</c:v>
                </c:pt>
                <c:pt idx="1600">
                  <c:v>236.99999999999901</c:v>
                </c:pt>
                <c:pt idx="1601">
                  <c:v>236.99999999999901</c:v>
                </c:pt>
                <c:pt idx="1602">
                  <c:v>236.99999999999901</c:v>
                </c:pt>
                <c:pt idx="1603">
                  <c:v>238</c:v>
                </c:pt>
                <c:pt idx="1604">
                  <c:v>238</c:v>
                </c:pt>
                <c:pt idx="1605">
                  <c:v>238</c:v>
                </c:pt>
                <c:pt idx="1606">
                  <c:v>238</c:v>
                </c:pt>
                <c:pt idx="1607">
                  <c:v>238</c:v>
                </c:pt>
                <c:pt idx="1608">
                  <c:v>236.99999999999901</c:v>
                </c:pt>
                <c:pt idx="1609">
                  <c:v>236</c:v>
                </c:pt>
                <c:pt idx="1610">
                  <c:v>236</c:v>
                </c:pt>
                <c:pt idx="1611">
                  <c:v>234.99999999999901</c:v>
                </c:pt>
                <c:pt idx="1612">
                  <c:v>234.99999999999901</c:v>
                </c:pt>
                <c:pt idx="1613">
                  <c:v>233.99999999999901</c:v>
                </c:pt>
                <c:pt idx="1614">
                  <c:v>233</c:v>
                </c:pt>
                <c:pt idx="1615">
                  <c:v>230.99999999999901</c:v>
                </c:pt>
                <c:pt idx="1616">
                  <c:v>228.99999999999901</c:v>
                </c:pt>
                <c:pt idx="1617">
                  <c:v>228</c:v>
                </c:pt>
                <c:pt idx="1618">
                  <c:v>228</c:v>
                </c:pt>
                <c:pt idx="1619">
                  <c:v>227</c:v>
                </c:pt>
                <c:pt idx="1620">
                  <c:v>225</c:v>
                </c:pt>
                <c:pt idx="1621">
                  <c:v>220.99999999999901</c:v>
                </c:pt>
                <c:pt idx="1622">
                  <c:v>214</c:v>
                </c:pt>
                <c:pt idx="1623">
                  <c:v>206.99999999999901</c:v>
                </c:pt>
                <c:pt idx="1624">
                  <c:v>200.99999999999901</c:v>
                </c:pt>
                <c:pt idx="1625">
                  <c:v>194.99999999999901</c:v>
                </c:pt>
                <c:pt idx="1626">
                  <c:v>191</c:v>
                </c:pt>
                <c:pt idx="1627">
                  <c:v>188</c:v>
                </c:pt>
                <c:pt idx="1628">
                  <c:v>186</c:v>
                </c:pt>
                <c:pt idx="1629">
                  <c:v>183</c:v>
                </c:pt>
                <c:pt idx="1630">
                  <c:v>178</c:v>
                </c:pt>
                <c:pt idx="1631">
                  <c:v>177</c:v>
                </c:pt>
                <c:pt idx="1632">
                  <c:v>177</c:v>
                </c:pt>
                <c:pt idx="1633">
                  <c:v>175.99999999999901</c:v>
                </c:pt>
                <c:pt idx="1634">
                  <c:v>175</c:v>
                </c:pt>
                <c:pt idx="1635">
                  <c:v>173.99999999999901</c:v>
                </c:pt>
                <c:pt idx="1636">
                  <c:v>172.99999999999901</c:v>
                </c:pt>
                <c:pt idx="1637">
                  <c:v>172.99999999999901</c:v>
                </c:pt>
                <c:pt idx="1638">
                  <c:v>172.99999999999901</c:v>
                </c:pt>
                <c:pt idx="1639">
                  <c:v>170.99999999999901</c:v>
                </c:pt>
                <c:pt idx="1640">
                  <c:v>169.99999999999901</c:v>
                </c:pt>
                <c:pt idx="1641">
                  <c:v>169.99999999999901</c:v>
                </c:pt>
                <c:pt idx="1642">
                  <c:v>169</c:v>
                </c:pt>
                <c:pt idx="1643">
                  <c:v>169</c:v>
                </c:pt>
                <c:pt idx="1644">
                  <c:v>167.99999999999901</c:v>
                </c:pt>
                <c:pt idx="1645">
                  <c:v>167.99999999999901</c:v>
                </c:pt>
                <c:pt idx="1646">
                  <c:v>167</c:v>
                </c:pt>
                <c:pt idx="1647">
                  <c:v>164.99999999999901</c:v>
                </c:pt>
                <c:pt idx="1648">
                  <c:v>164.99999999999901</c:v>
                </c:pt>
                <c:pt idx="1649">
                  <c:v>164</c:v>
                </c:pt>
                <c:pt idx="1650">
                  <c:v>163</c:v>
                </c:pt>
                <c:pt idx="1651">
                  <c:v>161</c:v>
                </c:pt>
                <c:pt idx="1652">
                  <c:v>161</c:v>
                </c:pt>
                <c:pt idx="1653">
                  <c:v>161.99999999999901</c:v>
                </c:pt>
                <c:pt idx="1654">
                  <c:v>161</c:v>
                </c:pt>
                <c:pt idx="1655">
                  <c:v>161</c:v>
                </c:pt>
                <c:pt idx="1656">
                  <c:v>159.99999999999901</c:v>
                </c:pt>
                <c:pt idx="1657">
                  <c:v>158.99999999999901</c:v>
                </c:pt>
                <c:pt idx="1658">
                  <c:v>158</c:v>
                </c:pt>
                <c:pt idx="1659">
                  <c:v>158.99999999999901</c:v>
                </c:pt>
                <c:pt idx="1660">
                  <c:v>159.99999999999901</c:v>
                </c:pt>
                <c:pt idx="1661">
                  <c:v>161</c:v>
                </c:pt>
                <c:pt idx="1662">
                  <c:v>163</c:v>
                </c:pt>
                <c:pt idx="1663">
                  <c:v>164.99999999999901</c:v>
                </c:pt>
                <c:pt idx="1664">
                  <c:v>167</c:v>
                </c:pt>
                <c:pt idx="1665">
                  <c:v>167.99999999999901</c:v>
                </c:pt>
                <c:pt idx="1666">
                  <c:v>169.99999999999901</c:v>
                </c:pt>
                <c:pt idx="1667">
                  <c:v>170.99999999999901</c:v>
                </c:pt>
                <c:pt idx="1668">
                  <c:v>172</c:v>
                </c:pt>
                <c:pt idx="1669">
                  <c:v>175.99999999999901</c:v>
                </c:pt>
                <c:pt idx="1670">
                  <c:v>178</c:v>
                </c:pt>
                <c:pt idx="1671">
                  <c:v>178.99999999999901</c:v>
                </c:pt>
                <c:pt idx="1672">
                  <c:v>180.99999999999901</c:v>
                </c:pt>
                <c:pt idx="1673">
                  <c:v>183</c:v>
                </c:pt>
                <c:pt idx="1674">
                  <c:v>186</c:v>
                </c:pt>
                <c:pt idx="1675">
                  <c:v>188</c:v>
                </c:pt>
                <c:pt idx="1676">
                  <c:v>191</c:v>
                </c:pt>
                <c:pt idx="1677">
                  <c:v>192.99999999999901</c:v>
                </c:pt>
                <c:pt idx="1678">
                  <c:v>197</c:v>
                </c:pt>
                <c:pt idx="1679">
                  <c:v>202</c:v>
                </c:pt>
                <c:pt idx="1680">
                  <c:v>203.99999999999901</c:v>
                </c:pt>
                <c:pt idx="1681">
                  <c:v>205.99999999999901</c:v>
                </c:pt>
                <c:pt idx="1682">
                  <c:v>208.99999999999901</c:v>
                </c:pt>
                <c:pt idx="1683">
                  <c:v>213</c:v>
                </c:pt>
                <c:pt idx="1684">
                  <c:v>217.99999999999901</c:v>
                </c:pt>
                <c:pt idx="1685">
                  <c:v>222.99999999999901</c:v>
                </c:pt>
                <c:pt idx="1686">
                  <c:v>227</c:v>
                </c:pt>
                <c:pt idx="1687">
                  <c:v>230.99999999999901</c:v>
                </c:pt>
                <c:pt idx="1688">
                  <c:v>233.99999999999901</c:v>
                </c:pt>
                <c:pt idx="1689">
                  <c:v>236</c:v>
                </c:pt>
                <c:pt idx="1690">
                  <c:v>239</c:v>
                </c:pt>
                <c:pt idx="1691">
                  <c:v>242.99999999999901</c:v>
                </c:pt>
                <c:pt idx="1692">
                  <c:v>247</c:v>
                </c:pt>
                <c:pt idx="1693">
                  <c:v>250.99999999999901</c:v>
                </c:pt>
                <c:pt idx="1694">
                  <c:v>255</c:v>
                </c:pt>
                <c:pt idx="1695">
                  <c:v>258</c:v>
                </c:pt>
                <c:pt idx="1696">
                  <c:v>259.99999999999898</c:v>
                </c:pt>
                <c:pt idx="1697">
                  <c:v>261</c:v>
                </c:pt>
                <c:pt idx="1698">
                  <c:v>263</c:v>
                </c:pt>
                <c:pt idx="1699">
                  <c:v>266</c:v>
                </c:pt>
                <c:pt idx="1700">
                  <c:v>267</c:v>
                </c:pt>
                <c:pt idx="1701">
                  <c:v>267.99999999999898</c:v>
                </c:pt>
                <c:pt idx="1702">
                  <c:v>269</c:v>
                </c:pt>
                <c:pt idx="1703">
                  <c:v>269.99999999999898</c:v>
                </c:pt>
                <c:pt idx="1704">
                  <c:v>269.99999999999898</c:v>
                </c:pt>
                <c:pt idx="1705">
                  <c:v>270.99999999999898</c:v>
                </c:pt>
                <c:pt idx="1706">
                  <c:v>270.99999999999898</c:v>
                </c:pt>
                <c:pt idx="1707">
                  <c:v>270.99999999999898</c:v>
                </c:pt>
                <c:pt idx="1708">
                  <c:v>270.99999999999898</c:v>
                </c:pt>
                <c:pt idx="1709">
                  <c:v>275.99999999999898</c:v>
                </c:pt>
                <c:pt idx="1710">
                  <c:v>280</c:v>
                </c:pt>
                <c:pt idx="1711">
                  <c:v>280.99999999999898</c:v>
                </c:pt>
                <c:pt idx="1712">
                  <c:v>284.99999999999898</c:v>
                </c:pt>
                <c:pt idx="1713">
                  <c:v>286.99999999999898</c:v>
                </c:pt>
                <c:pt idx="1714">
                  <c:v>288</c:v>
                </c:pt>
                <c:pt idx="1715">
                  <c:v>289.99999999999898</c:v>
                </c:pt>
                <c:pt idx="1716">
                  <c:v>289.99999999999898</c:v>
                </c:pt>
                <c:pt idx="1717">
                  <c:v>291</c:v>
                </c:pt>
                <c:pt idx="1718">
                  <c:v>291</c:v>
                </c:pt>
                <c:pt idx="1719">
                  <c:v>291</c:v>
                </c:pt>
                <c:pt idx="1720">
                  <c:v>291</c:v>
                </c:pt>
                <c:pt idx="1721">
                  <c:v>291</c:v>
                </c:pt>
                <c:pt idx="1722">
                  <c:v>291</c:v>
                </c:pt>
                <c:pt idx="1723">
                  <c:v>292</c:v>
                </c:pt>
                <c:pt idx="1724">
                  <c:v>292</c:v>
                </c:pt>
                <c:pt idx="1725">
                  <c:v>292.99999999999898</c:v>
                </c:pt>
                <c:pt idx="1726">
                  <c:v>292.99999999999898</c:v>
                </c:pt>
                <c:pt idx="1727">
                  <c:v>292.99999999999898</c:v>
                </c:pt>
                <c:pt idx="1728">
                  <c:v>292.99999999999898</c:v>
                </c:pt>
                <c:pt idx="1729">
                  <c:v>292.99999999999898</c:v>
                </c:pt>
                <c:pt idx="1730">
                  <c:v>294</c:v>
                </c:pt>
                <c:pt idx="1731">
                  <c:v>294</c:v>
                </c:pt>
                <c:pt idx="1732">
                  <c:v>294</c:v>
                </c:pt>
                <c:pt idx="1733">
                  <c:v>294.99999999999898</c:v>
                </c:pt>
                <c:pt idx="1734">
                  <c:v>294.99999999999898</c:v>
                </c:pt>
                <c:pt idx="1735">
                  <c:v>295.99999999999898</c:v>
                </c:pt>
                <c:pt idx="1736">
                  <c:v>295.99999999999898</c:v>
                </c:pt>
                <c:pt idx="1737">
                  <c:v>295.99999999999898</c:v>
                </c:pt>
                <c:pt idx="1738">
                  <c:v>297</c:v>
                </c:pt>
                <c:pt idx="1739">
                  <c:v>297</c:v>
                </c:pt>
                <c:pt idx="1740">
                  <c:v>297</c:v>
                </c:pt>
                <c:pt idx="1741">
                  <c:v>297</c:v>
                </c:pt>
                <c:pt idx="1742">
                  <c:v>297</c:v>
                </c:pt>
                <c:pt idx="1743">
                  <c:v>297</c:v>
                </c:pt>
                <c:pt idx="1744">
                  <c:v>297</c:v>
                </c:pt>
                <c:pt idx="1745">
                  <c:v>297.99999999999898</c:v>
                </c:pt>
                <c:pt idx="1746">
                  <c:v>297.99999999999898</c:v>
                </c:pt>
                <c:pt idx="1747">
                  <c:v>297.99999999999898</c:v>
                </c:pt>
                <c:pt idx="1748">
                  <c:v>297.99999999999898</c:v>
                </c:pt>
                <c:pt idx="1749">
                  <c:v>298.99999999999898</c:v>
                </c:pt>
                <c:pt idx="1750">
                  <c:v>298.99999999999898</c:v>
                </c:pt>
                <c:pt idx="1751">
                  <c:v>298.99999999999898</c:v>
                </c:pt>
                <c:pt idx="1752">
                  <c:v>298.99999999999898</c:v>
                </c:pt>
                <c:pt idx="1753">
                  <c:v>300</c:v>
                </c:pt>
                <c:pt idx="1754">
                  <c:v>300</c:v>
                </c:pt>
                <c:pt idx="1755">
                  <c:v>300</c:v>
                </c:pt>
                <c:pt idx="1756">
                  <c:v>300.99999999999898</c:v>
                </c:pt>
                <c:pt idx="1757">
                  <c:v>300.99999999999898</c:v>
                </c:pt>
                <c:pt idx="1758">
                  <c:v>300.99999999999898</c:v>
                </c:pt>
                <c:pt idx="1759">
                  <c:v>300.99999999999898</c:v>
                </c:pt>
                <c:pt idx="1760">
                  <c:v>300.99999999999898</c:v>
                </c:pt>
                <c:pt idx="1761">
                  <c:v>302</c:v>
                </c:pt>
                <c:pt idx="1762">
                  <c:v>302</c:v>
                </c:pt>
                <c:pt idx="1763">
                  <c:v>302</c:v>
                </c:pt>
                <c:pt idx="1764">
                  <c:v>302</c:v>
                </c:pt>
                <c:pt idx="1765">
                  <c:v>302</c:v>
                </c:pt>
                <c:pt idx="1766">
                  <c:v>302</c:v>
                </c:pt>
                <c:pt idx="1767">
                  <c:v>302</c:v>
                </c:pt>
                <c:pt idx="1768">
                  <c:v>300.99999999999898</c:v>
                </c:pt>
                <c:pt idx="1769">
                  <c:v>298.99999999999898</c:v>
                </c:pt>
                <c:pt idx="1770">
                  <c:v>295.99999999999898</c:v>
                </c:pt>
                <c:pt idx="1771">
                  <c:v>292.99999999999898</c:v>
                </c:pt>
                <c:pt idx="1772">
                  <c:v>289</c:v>
                </c:pt>
                <c:pt idx="1773">
                  <c:v>286.99999999999898</c:v>
                </c:pt>
                <c:pt idx="1774">
                  <c:v>284.99999999999898</c:v>
                </c:pt>
                <c:pt idx="1775">
                  <c:v>283.99999999999898</c:v>
                </c:pt>
                <c:pt idx="1776">
                  <c:v>283</c:v>
                </c:pt>
                <c:pt idx="1777">
                  <c:v>283</c:v>
                </c:pt>
                <c:pt idx="1778">
                  <c:v>281.99999999999898</c:v>
                </c:pt>
                <c:pt idx="1779">
                  <c:v>281.99999999999898</c:v>
                </c:pt>
                <c:pt idx="1780">
                  <c:v>280</c:v>
                </c:pt>
                <c:pt idx="1781">
                  <c:v>280</c:v>
                </c:pt>
                <c:pt idx="1782">
                  <c:v>280</c:v>
                </c:pt>
                <c:pt idx="1783">
                  <c:v>280</c:v>
                </c:pt>
                <c:pt idx="1784">
                  <c:v>280</c:v>
                </c:pt>
                <c:pt idx="1785">
                  <c:v>278.99999999999898</c:v>
                </c:pt>
                <c:pt idx="1786">
                  <c:v>278.99999999999898</c:v>
                </c:pt>
                <c:pt idx="1787">
                  <c:v>278</c:v>
                </c:pt>
                <c:pt idx="1788">
                  <c:v>278</c:v>
                </c:pt>
                <c:pt idx="1789">
                  <c:v>278</c:v>
                </c:pt>
                <c:pt idx="1790">
                  <c:v>278</c:v>
                </c:pt>
                <c:pt idx="1791">
                  <c:v>278</c:v>
                </c:pt>
                <c:pt idx="1792">
                  <c:v>278</c:v>
                </c:pt>
                <c:pt idx="1793">
                  <c:v>278</c:v>
                </c:pt>
                <c:pt idx="1794">
                  <c:v>277</c:v>
                </c:pt>
                <c:pt idx="1795">
                  <c:v>277</c:v>
                </c:pt>
                <c:pt idx="1796">
                  <c:v>275.99999999999898</c:v>
                </c:pt>
                <c:pt idx="1797">
                  <c:v>277</c:v>
                </c:pt>
                <c:pt idx="1798">
                  <c:v>277</c:v>
                </c:pt>
                <c:pt idx="1799">
                  <c:v>278</c:v>
                </c:pt>
                <c:pt idx="1800">
                  <c:v>278.99999999999898</c:v>
                </c:pt>
                <c:pt idx="1801">
                  <c:v>280</c:v>
                </c:pt>
                <c:pt idx="1802">
                  <c:v>280.99999999999898</c:v>
                </c:pt>
                <c:pt idx="1803">
                  <c:v>281.99999999999898</c:v>
                </c:pt>
                <c:pt idx="1804">
                  <c:v>283.99999999999898</c:v>
                </c:pt>
                <c:pt idx="1805">
                  <c:v>286</c:v>
                </c:pt>
                <c:pt idx="1806">
                  <c:v>286.99999999999898</c:v>
                </c:pt>
                <c:pt idx="1807">
                  <c:v>289</c:v>
                </c:pt>
                <c:pt idx="1808">
                  <c:v>289.99999999999898</c:v>
                </c:pt>
                <c:pt idx="1809">
                  <c:v>291</c:v>
                </c:pt>
                <c:pt idx="1810">
                  <c:v>291</c:v>
                </c:pt>
                <c:pt idx="1811">
                  <c:v>291</c:v>
                </c:pt>
                <c:pt idx="1812">
                  <c:v>291</c:v>
                </c:pt>
                <c:pt idx="1813">
                  <c:v>291</c:v>
                </c:pt>
                <c:pt idx="1814">
                  <c:v>291</c:v>
                </c:pt>
                <c:pt idx="1815">
                  <c:v>291</c:v>
                </c:pt>
                <c:pt idx="1816">
                  <c:v>291</c:v>
                </c:pt>
                <c:pt idx="1817">
                  <c:v>292</c:v>
                </c:pt>
                <c:pt idx="1818">
                  <c:v>292</c:v>
                </c:pt>
                <c:pt idx="1819">
                  <c:v>294.99999999999898</c:v>
                </c:pt>
                <c:pt idx="1820">
                  <c:v>300</c:v>
                </c:pt>
                <c:pt idx="1821">
                  <c:v>303</c:v>
                </c:pt>
                <c:pt idx="1822">
                  <c:v>305.99999999999898</c:v>
                </c:pt>
                <c:pt idx="1823">
                  <c:v>309.99999999999898</c:v>
                </c:pt>
                <c:pt idx="1824">
                  <c:v>313</c:v>
                </c:pt>
                <c:pt idx="1825">
                  <c:v>317</c:v>
                </c:pt>
                <c:pt idx="1826">
                  <c:v>319.99999999999898</c:v>
                </c:pt>
                <c:pt idx="1827">
                  <c:v>320.99999999999898</c:v>
                </c:pt>
                <c:pt idx="1828">
                  <c:v>322</c:v>
                </c:pt>
                <c:pt idx="1829">
                  <c:v>322.99999999999898</c:v>
                </c:pt>
                <c:pt idx="1830">
                  <c:v>325</c:v>
                </c:pt>
                <c:pt idx="1831">
                  <c:v>325.99999999999898</c:v>
                </c:pt>
                <c:pt idx="1832">
                  <c:v>325.99999999999898</c:v>
                </c:pt>
                <c:pt idx="1833">
                  <c:v>327</c:v>
                </c:pt>
                <c:pt idx="1834">
                  <c:v>327</c:v>
                </c:pt>
                <c:pt idx="1835">
                  <c:v>328</c:v>
                </c:pt>
                <c:pt idx="1836">
                  <c:v>328.99999999999898</c:v>
                </c:pt>
                <c:pt idx="1837">
                  <c:v>328.99999999999898</c:v>
                </c:pt>
                <c:pt idx="1838">
                  <c:v>328</c:v>
                </c:pt>
                <c:pt idx="1839">
                  <c:v>328</c:v>
                </c:pt>
                <c:pt idx="1840">
                  <c:v>328</c:v>
                </c:pt>
                <c:pt idx="1841">
                  <c:v>328.99999999999898</c:v>
                </c:pt>
                <c:pt idx="1842">
                  <c:v>328.99999999999898</c:v>
                </c:pt>
                <c:pt idx="1843">
                  <c:v>330</c:v>
                </c:pt>
                <c:pt idx="1844">
                  <c:v>330</c:v>
                </c:pt>
                <c:pt idx="1845">
                  <c:v>330</c:v>
                </c:pt>
                <c:pt idx="1846">
                  <c:v>330</c:v>
                </c:pt>
                <c:pt idx="1847">
                  <c:v>330.99999999999898</c:v>
                </c:pt>
                <c:pt idx="1848">
                  <c:v>330.99999999999898</c:v>
                </c:pt>
                <c:pt idx="1849">
                  <c:v>330.99999999999898</c:v>
                </c:pt>
                <c:pt idx="1850">
                  <c:v>330.99999999999898</c:v>
                </c:pt>
                <c:pt idx="1851">
                  <c:v>330.99999999999898</c:v>
                </c:pt>
                <c:pt idx="1852">
                  <c:v>330.99999999999898</c:v>
                </c:pt>
                <c:pt idx="1853">
                  <c:v>330.99999999999898</c:v>
                </c:pt>
                <c:pt idx="1854">
                  <c:v>330.99999999999898</c:v>
                </c:pt>
                <c:pt idx="1855">
                  <c:v>330.99999999999898</c:v>
                </c:pt>
                <c:pt idx="1856">
                  <c:v>330.99999999999898</c:v>
                </c:pt>
                <c:pt idx="1857">
                  <c:v>331.99999999999898</c:v>
                </c:pt>
                <c:pt idx="1858">
                  <c:v>331.99999999999898</c:v>
                </c:pt>
                <c:pt idx="1859">
                  <c:v>331.99999999999898</c:v>
                </c:pt>
                <c:pt idx="1860">
                  <c:v>331.99999999999898</c:v>
                </c:pt>
                <c:pt idx="1861">
                  <c:v>330.99999999999898</c:v>
                </c:pt>
                <c:pt idx="1862">
                  <c:v>330.99999999999898</c:v>
                </c:pt>
                <c:pt idx="1863">
                  <c:v>330.99999999999898</c:v>
                </c:pt>
                <c:pt idx="1864">
                  <c:v>330.99999999999898</c:v>
                </c:pt>
                <c:pt idx="1865">
                  <c:v>330.99999999999898</c:v>
                </c:pt>
                <c:pt idx="1866">
                  <c:v>330</c:v>
                </c:pt>
                <c:pt idx="1867">
                  <c:v>328.99999999999898</c:v>
                </c:pt>
                <c:pt idx="1868">
                  <c:v>328</c:v>
                </c:pt>
                <c:pt idx="1869">
                  <c:v>327</c:v>
                </c:pt>
                <c:pt idx="1870">
                  <c:v>325.99999999999898</c:v>
                </c:pt>
                <c:pt idx="1871">
                  <c:v>325.99999999999898</c:v>
                </c:pt>
                <c:pt idx="1872">
                  <c:v>325</c:v>
                </c:pt>
                <c:pt idx="1873">
                  <c:v>325</c:v>
                </c:pt>
                <c:pt idx="1874">
                  <c:v>323.99999999999898</c:v>
                </c:pt>
                <c:pt idx="1875">
                  <c:v>322.99999999999898</c:v>
                </c:pt>
                <c:pt idx="1876">
                  <c:v>322</c:v>
                </c:pt>
                <c:pt idx="1877">
                  <c:v>319.99999999999898</c:v>
                </c:pt>
                <c:pt idx="1878">
                  <c:v>319</c:v>
                </c:pt>
                <c:pt idx="1879">
                  <c:v>316</c:v>
                </c:pt>
                <c:pt idx="1880">
                  <c:v>311.99999999999898</c:v>
                </c:pt>
                <c:pt idx="1881">
                  <c:v>309.99999999999898</c:v>
                </c:pt>
                <c:pt idx="1882">
                  <c:v>308</c:v>
                </c:pt>
                <c:pt idx="1883">
                  <c:v>305.99999999999898</c:v>
                </c:pt>
                <c:pt idx="1884">
                  <c:v>305</c:v>
                </c:pt>
                <c:pt idx="1885">
                  <c:v>303.99999999999898</c:v>
                </c:pt>
                <c:pt idx="1886">
                  <c:v>303</c:v>
                </c:pt>
                <c:pt idx="1887">
                  <c:v>300</c:v>
                </c:pt>
                <c:pt idx="1888">
                  <c:v>300</c:v>
                </c:pt>
                <c:pt idx="1889">
                  <c:v>298.99999999999898</c:v>
                </c:pt>
                <c:pt idx="1890">
                  <c:v>297.99999999999898</c:v>
                </c:pt>
                <c:pt idx="1891">
                  <c:v>297</c:v>
                </c:pt>
                <c:pt idx="1892">
                  <c:v>295.99999999999898</c:v>
                </c:pt>
                <c:pt idx="1893">
                  <c:v>294.99999999999898</c:v>
                </c:pt>
                <c:pt idx="1894">
                  <c:v>292.99999999999898</c:v>
                </c:pt>
                <c:pt idx="1895">
                  <c:v>291</c:v>
                </c:pt>
                <c:pt idx="1896">
                  <c:v>288</c:v>
                </c:pt>
                <c:pt idx="1897">
                  <c:v>284.99999999999898</c:v>
                </c:pt>
                <c:pt idx="1898">
                  <c:v>280</c:v>
                </c:pt>
                <c:pt idx="1899">
                  <c:v>278</c:v>
                </c:pt>
                <c:pt idx="1900">
                  <c:v>272</c:v>
                </c:pt>
                <c:pt idx="1901">
                  <c:v>250.99999999999901</c:v>
                </c:pt>
                <c:pt idx="1902">
                  <c:v>239</c:v>
                </c:pt>
                <c:pt idx="1903">
                  <c:v>234.99999999999901</c:v>
                </c:pt>
                <c:pt idx="1904">
                  <c:v>225.99999999999901</c:v>
                </c:pt>
                <c:pt idx="1905">
                  <c:v>220.99999999999901</c:v>
                </c:pt>
                <c:pt idx="1906">
                  <c:v>219</c:v>
                </c:pt>
                <c:pt idx="1907">
                  <c:v>217.99999999999901</c:v>
                </c:pt>
                <c:pt idx="1908">
                  <c:v>217.99999999999901</c:v>
                </c:pt>
                <c:pt idx="1909">
                  <c:v>217.99999999999901</c:v>
                </c:pt>
                <c:pt idx="1910">
                  <c:v>219.99999999999901</c:v>
                </c:pt>
                <c:pt idx="1911">
                  <c:v>222</c:v>
                </c:pt>
                <c:pt idx="1912">
                  <c:v>225</c:v>
                </c:pt>
                <c:pt idx="1913">
                  <c:v>227</c:v>
                </c:pt>
                <c:pt idx="1914">
                  <c:v>230</c:v>
                </c:pt>
                <c:pt idx="1915">
                  <c:v>233</c:v>
                </c:pt>
                <c:pt idx="1916">
                  <c:v>234.99999999999901</c:v>
                </c:pt>
                <c:pt idx="1917">
                  <c:v>236.99999999999901</c:v>
                </c:pt>
                <c:pt idx="1918">
                  <c:v>239</c:v>
                </c:pt>
                <c:pt idx="1919">
                  <c:v>239.99999999999901</c:v>
                </c:pt>
                <c:pt idx="1920">
                  <c:v>241</c:v>
                </c:pt>
                <c:pt idx="1921">
                  <c:v>244</c:v>
                </c:pt>
                <c:pt idx="1922">
                  <c:v>245.99999999999901</c:v>
                </c:pt>
                <c:pt idx="1923">
                  <c:v>245.99999999999901</c:v>
                </c:pt>
                <c:pt idx="1924">
                  <c:v>247.99999999999901</c:v>
                </c:pt>
                <c:pt idx="1925">
                  <c:v>250</c:v>
                </c:pt>
                <c:pt idx="1926">
                  <c:v>252</c:v>
                </c:pt>
                <c:pt idx="1927">
                  <c:v>253.99999999999901</c:v>
                </c:pt>
                <c:pt idx="1928">
                  <c:v>255</c:v>
                </c:pt>
                <c:pt idx="1929">
                  <c:v>255.99999999999901</c:v>
                </c:pt>
                <c:pt idx="1930">
                  <c:v>256.99999999999898</c:v>
                </c:pt>
                <c:pt idx="1931">
                  <c:v>256.99999999999898</c:v>
                </c:pt>
                <c:pt idx="1932">
                  <c:v>258.99999999999898</c:v>
                </c:pt>
                <c:pt idx="1933">
                  <c:v>259.99999999999898</c:v>
                </c:pt>
                <c:pt idx="1934">
                  <c:v>263</c:v>
                </c:pt>
                <c:pt idx="1935">
                  <c:v>264</c:v>
                </c:pt>
                <c:pt idx="1936">
                  <c:v>264.99999999999898</c:v>
                </c:pt>
                <c:pt idx="1937">
                  <c:v>266</c:v>
                </c:pt>
                <c:pt idx="1938">
                  <c:v>267.99999999999898</c:v>
                </c:pt>
                <c:pt idx="1939">
                  <c:v>270.99999999999898</c:v>
                </c:pt>
                <c:pt idx="1940">
                  <c:v>272</c:v>
                </c:pt>
                <c:pt idx="1941">
                  <c:v>273.99999999999898</c:v>
                </c:pt>
                <c:pt idx="1942">
                  <c:v>278</c:v>
                </c:pt>
                <c:pt idx="1943">
                  <c:v>280.99999999999898</c:v>
                </c:pt>
                <c:pt idx="1944">
                  <c:v>281.99999999999898</c:v>
                </c:pt>
                <c:pt idx="1945">
                  <c:v>283.99999999999898</c:v>
                </c:pt>
                <c:pt idx="1946">
                  <c:v>286</c:v>
                </c:pt>
                <c:pt idx="1947">
                  <c:v>288</c:v>
                </c:pt>
                <c:pt idx="1948">
                  <c:v>289</c:v>
                </c:pt>
                <c:pt idx="1949">
                  <c:v>289.99999999999898</c:v>
                </c:pt>
                <c:pt idx="1950">
                  <c:v>292</c:v>
                </c:pt>
                <c:pt idx="1951">
                  <c:v>292.99999999999898</c:v>
                </c:pt>
                <c:pt idx="1952">
                  <c:v>292.99999999999898</c:v>
                </c:pt>
                <c:pt idx="1953">
                  <c:v>294</c:v>
                </c:pt>
                <c:pt idx="1954">
                  <c:v>294.99999999999898</c:v>
                </c:pt>
                <c:pt idx="1955">
                  <c:v>295.99999999999898</c:v>
                </c:pt>
                <c:pt idx="1956">
                  <c:v>297</c:v>
                </c:pt>
                <c:pt idx="1957">
                  <c:v>297</c:v>
                </c:pt>
                <c:pt idx="1958">
                  <c:v>297</c:v>
                </c:pt>
                <c:pt idx="1959">
                  <c:v>297.99999999999898</c:v>
                </c:pt>
                <c:pt idx="1960">
                  <c:v>297.99999999999898</c:v>
                </c:pt>
                <c:pt idx="1961">
                  <c:v>297.99999999999898</c:v>
                </c:pt>
                <c:pt idx="1962">
                  <c:v>297.99999999999898</c:v>
                </c:pt>
                <c:pt idx="1963">
                  <c:v>298.99999999999898</c:v>
                </c:pt>
                <c:pt idx="1964">
                  <c:v>298.99999999999898</c:v>
                </c:pt>
                <c:pt idx="1965">
                  <c:v>300</c:v>
                </c:pt>
                <c:pt idx="1966">
                  <c:v>300</c:v>
                </c:pt>
                <c:pt idx="1967">
                  <c:v>300</c:v>
                </c:pt>
                <c:pt idx="1968">
                  <c:v>300</c:v>
                </c:pt>
                <c:pt idx="1969">
                  <c:v>300.99999999999898</c:v>
                </c:pt>
                <c:pt idx="1970">
                  <c:v>300</c:v>
                </c:pt>
                <c:pt idx="1971">
                  <c:v>300.99999999999898</c:v>
                </c:pt>
                <c:pt idx="1972">
                  <c:v>300.99999999999898</c:v>
                </c:pt>
                <c:pt idx="1973">
                  <c:v>300.99999999999898</c:v>
                </c:pt>
                <c:pt idx="1974">
                  <c:v>300.99999999999898</c:v>
                </c:pt>
                <c:pt idx="1975">
                  <c:v>302</c:v>
                </c:pt>
                <c:pt idx="1976">
                  <c:v>302</c:v>
                </c:pt>
                <c:pt idx="1977">
                  <c:v>302</c:v>
                </c:pt>
                <c:pt idx="1978">
                  <c:v>303</c:v>
                </c:pt>
                <c:pt idx="1979">
                  <c:v>303.99999999999898</c:v>
                </c:pt>
                <c:pt idx="1980">
                  <c:v>303</c:v>
                </c:pt>
                <c:pt idx="1981">
                  <c:v>303</c:v>
                </c:pt>
                <c:pt idx="1982">
                  <c:v>302</c:v>
                </c:pt>
                <c:pt idx="1983">
                  <c:v>302</c:v>
                </c:pt>
                <c:pt idx="1984">
                  <c:v>300</c:v>
                </c:pt>
                <c:pt idx="1985">
                  <c:v>300.99999999999898</c:v>
                </c:pt>
                <c:pt idx="1986">
                  <c:v>300.99999999999898</c:v>
                </c:pt>
                <c:pt idx="1987">
                  <c:v>302</c:v>
                </c:pt>
                <c:pt idx="1988">
                  <c:v>303</c:v>
                </c:pt>
                <c:pt idx="1989">
                  <c:v>303.99999999999898</c:v>
                </c:pt>
                <c:pt idx="1990">
                  <c:v>305</c:v>
                </c:pt>
                <c:pt idx="1991">
                  <c:v>305.99999999999898</c:v>
                </c:pt>
                <c:pt idx="1992">
                  <c:v>306.99999999999898</c:v>
                </c:pt>
                <c:pt idx="1993">
                  <c:v>306.99999999999898</c:v>
                </c:pt>
                <c:pt idx="1994">
                  <c:v>306.99999999999898</c:v>
                </c:pt>
                <c:pt idx="1995">
                  <c:v>308</c:v>
                </c:pt>
                <c:pt idx="1996">
                  <c:v>308</c:v>
                </c:pt>
                <c:pt idx="1997">
                  <c:v>308</c:v>
                </c:pt>
                <c:pt idx="1998">
                  <c:v>308</c:v>
                </c:pt>
                <c:pt idx="1999">
                  <c:v>308</c:v>
                </c:pt>
                <c:pt idx="2000">
                  <c:v>308</c:v>
                </c:pt>
                <c:pt idx="2001">
                  <c:v>308</c:v>
                </c:pt>
                <c:pt idx="2002">
                  <c:v>308.99999999999898</c:v>
                </c:pt>
                <c:pt idx="2003">
                  <c:v>309.99999999999898</c:v>
                </c:pt>
                <c:pt idx="2004">
                  <c:v>309.99999999999898</c:v>
                </c:pt>
                <c:pt idx="2005">
                  <c:v>309.99999999999898</c:v>
                </c:pt>
                <c:pt idx="2006">
                  <c:v>309.99999999999898</c:v>
                </c:pt>
                <c:pt idx="2007">
                  <c:v>309.99999999999898</c:v>
                </c:pt>
                <c:pt idx="2008">
                  <c:v>309.99999999999898</c:v>
                </c:pt>
                <c:pt idx="2009">
                  <c:v>309.99999999999898</c:v>
                </c:pt>
                <c:pt idx="2010">
                  <c:v>309.99999999999898</c:v>
                </c:pt>
                <c:pt idx="2011">
                  <c:v>309.99999999999898</c:v>
                </c:pt>
                <c:pt idx="2012">
                  <c:v>309.99999999999898</c:v>
                </c:pt>
                <c:pt idx="2013">
                  <c:v>309.99999999999898</c:v>
                </c:pt>
                <c:pt idx="2014">
                  <c:v>309.99999999999898</c:v>
                </c:pt>
                <c:pt idx="2015">
                  <c:v>309.99999999999898</c:v>
                </c:pt>
                <c:pt idx="2016">
                  <c:v>309.99999999999898</c:v>
                </c:pt>
                <c:pt idx="2017">
                  <c:v>309.99999999999898</c:v>
                </c:pt>
                <c:pt idx="2018">
                  <c:v>309.99999999999898</c:v>
                </c:pt>
                <c:pt idx="2019">
                  <c:v>311</c:v>
                </c:pt>
                <c:pt idx="2020">
                  <c:v>311</c:v>
                </c:pt>
                <c:pt idx="2021">
                  <c:v>311.99999999999898</c:v>
                </c:pt>
                <c:pt idx="2022">
                  <c:v>313</c:v>
                </c:pt>
                <c:pt idx="2023">
                  <c:v>313</c:v>
                </c:pt>
                <c:pt idx="2024">
                  <c:v>313</c:v>
                </c:pt>
                <c:pt idx="2025">
                  <c:v>313</c:v>
                </c:pt>
                <c:pt idx="2026">
                  <c:v>313</c:v>
                </c:pt>
                <c:pt idx="2027">
                  <c:v>313</c:v>
                </c:pt>
                <c:pt idx="2028">
                  <c:v>313</c:v>
                </c:pt>
                <c:pt idx="2029">
                  <c:v>314</c:v>
                </c:pt>
                <c:pt idx="2030">
                  <c:v>314</c:v>
                </c:pt>
                <c:pt idx="2031">
                  <c:v>314</c:v>
                </c:pt>
                <c:pt idx="2032">
                  <c:v>314</c:v>
                </c:pt>
                <c:pt idx="2033">
                  <c:v>314</c:v>
                </c:pt>
                <c:pt idx="2034">
                  <c:v>314</c:v>
                </c:pt>
                <c:pt idx="2035">
                  <c:v>314</c:v>
                </c:pt>
                <c:pt idx="2036">
                  <c:v>314</c:v>
                </c:pt>
                <c:pt idx="2037">
                  <c:v>314</c:v>
                </c:pt>
                <c:pt idx="2038">
                  <c:v>314</c:v>
                </c:pt>
                <c:pt idx="2039">
                  <c:v>313</c:v>
                </c:pt>
                <c:pt idx="2040">
                  <c:v>311.99999999999898</c:v>
                </c:pt>
                <c:pt idx="2041">
                  <c:v>309.99999999999898</c:v>
                </c:pt>
                <c:pt idx="2042">
                  <c:v>308.99999999999898</c:v>
                </c:pt>
                <c:pt idx="2043">
                  <c:v>308</c:v>
                </c:pt>
                <c:pt idx="2044">
                  <c:v>313</c:v>
                </c:pt>
                <c:pt idx="2045">
                  <c:v>313</c:v>
                </c:pt>
                <c:pt idx="2046">
                  <c:v>313</c:v>
                </c:pt>
                <c:pt idx="2047">
                  <c:v>313</c:v>
                </c:pt>
                <c:pt idx="2048">
                  <c:v>311.99999999999898</c:v>
                </c:pt>
                <c:pt idx="2049">
                  <c:v>309.99999999999898</c:v>
                </c:pt>
                <c:pt idx="2050">
                  <c:v>308.99999999999898</c:v>
                </c:pt>
                <c:pt idx="2051">
                  <c:v>308</c:v>
                </c:pt>
                <c:pt idx="2052">
                  <c:v>308</c:v>
                </c:pt>
                <c:pt idx="2053">
                  <c:v>308</c:v>
                </c:pt>
                <c:pt idx="2054">
                  <c:v>308</c:v>
                </c:pt>
                <c:pt idx="2055">
                  <c:v>308</c:v>
                </c:pt>
                <c:pt idx="2056">
                  <c:v>306.99999999999898</c:v>
                </c:pt>
                <c:pt idx="2057">
                  <c:v>305.99999999999898</c:v>
                </c:pt>
                <c:pt idx="2058">
                  <c:v>303.99999999999898</c:v>
                </c:pt>
                <c:pt idx="2059">
                  <c:v>302</c:v>
                </c:pt>
                <c:pt idx="2060">
                  <c:v>298.99999999999898</c:v>
                </c:pt>
                <c:pt idx="2061">
                  <c:v>297</c:v>
                </c:pt>
                <c:pt idx="2062">
                  <c:v>295.99999999999898</c:v>
                </c:pt>
                <c:pt idx="2063">
                  <c:v>294.99999999999898</c:v>
                </c:pt>
                <c:pt idx="2064">
                  <c:v>295.99999999999898</c:v>
                </c:pt>
                <c:pt idx="2065">
                  <c:v>295.99999999999898</c:v>
                </c:pt>
                <c:pt idx="2066">
                  <c:v>297</c:v>
                </c:pt>
                <c:pt idx="2067">
                  <c:v>297</c:v>
                </c:pt>
                <c:pt idx="2068">
                  <c:v>297</c:v>
                </c:pt>
                <c:pt idx="2069">
                  <c:v>297</c:v>
                </c:pt>
                <c:pt idx="2070">
                  <c:v>295.99999999999898</c:v>
                </c:pt>
                <c:pt idx="2071">
                  <c:v>294</c:v>
                </c:pt>
                <c:pt idx="2072">
                  <c:v>294</c:v>
                </c:pt>
                <c:pt idx="2073">
                  <c:v>292.99999999999898</c:v>
                </c:pt>
                <c:pt idx="2074">
                  <c:v>292.99999999999898</c:v>
                </c:pt>
                <c:pt idx="2075">
                  <c:v>292.99999999999898</c:v>
                </c:pt>
                <c:pt idx="2076">
                  <c:v>292</c:v>
                </c:pt>
                <c:pt idx="2077">
                  <c:v>292</c:v>
                </c:pt>
                <c:pt idx="2078">
                  <c:v>291</c:v>
                </c:pt>
                <c:pt idx="2079">
                  <c:v>291</c:v>
                </c:pt>
                <c:pt idx="2080">
                  <c:v>289.99999999999898</c:v>
                </c:pt>
                <c:pt idx="2081">
                  <c:v>289</c:v>
                </c:pt>
                <c:pt idx="2082">
                  <c:v>288</c:v>
                </c:pt>
                <c:pt idx="2083">
                  <c:v>286.99999999999898</c:v>
                </c:pt>
                <c:pt idx="2084">
                  <c:v>283.99999999999898</c:v>
                </c:pt>
                <c:pt idx="2085">
                  <c:v>283</c:v>
                </c:pt>
                <c:pt idx="2086">
                  <c:v>283</c:v>
                </c:pt>
                <c:pt idx="2087">
                  <c:v>281.99999999999898</c:v>
                </c:pt>
                <c:pt idx="2088">
                  <c:v>280.99999999999898</c:v>
                </c:pt>
                <c:pt idx="2089">
                  <c:v>280</c:v>
                </c:pt>
                <c:pt idx="2090">
                  <c:v>280</c:v>
                </c:pt>
                <c:pt idx="2091">
                  <c:v>278.99999999999898</c:v>
                </c:pt>
                <c:pt idx="2092">
                  <c:v>278.99999999999898</c:v>
                </c:pt>
                <c:pt idx="2093">
                  <c:v>278</c:v>
                </c:pt>
                <c:pt idx="2094">
                  <c:v>278</c:v>
                </c:pt>
                <c:pt idx="2095">
                  <c:v>277</c:v>
                </c:pt>
                <c:pt idx="2096">
                  <c:v>275.99999999999898</c:v>
                </c:pt>
                <c:pt idx="2097">
                  <c:v>273.99999999999898</c:v>
                </c:pt>
                <c:pt idx="2098">
                  <c:v>272.99999999999898</c:v>
                </c:pt>
                <c:pt idx="2099">
                  <c:v>269.99999999999898</c:v>
                </c:pt>
                <c:pt idx="2100">
                  <c:v>267.99999999999898</c:v>
                </c:pt>
                <c:pt idx="2101">
                  <c:v>264.99999999999898</c:v>
                </c:pt>
                <c:pt idx="2102">
                  <c:v>264</c:v>
                </c:pt>
                <c:pt idx="2103">
                  <c:v>261.99999999999898</c:v>
                </c:pt>
                <c:pt idx="2104">
                  <c:v>259.99999999999898</c:v>
                </c:pt>
                <c:pt idx="2105">
                  <c:v>258.99999999999898</c:v>
                </c:pt>
                <c:pt idx="2106">
                  <c:v>258.99999999999898</c:v>
                </c:pt>
                <c:pt idx="2107">
                  <c:v>258</c:v>
                </c:pt>
                <c:pt idx="2108">
                  <c:v>256.99999999999898</c:v>
                </c:pt>
                <c:pt idx="2109">
                  <c:v>255</c:v>
                </c:pt>
                <c:pt idx="2110">
                  <c:v>253</c:v>
                </c:pt>
                <c:pt idx="2111">
                  <c:v>252</c:v>
                </c:pt>
                <c:pt idx="2112">
                  <c:v>250.99999999999901</c:v>
                </c:pt>
                <c:pt idx="2113">
                  <c:v>236</c:v>
                </c:pt>
                <c:pt idx="2114">
                  <c:v>234.99999999999901</c:v>
                </c:pt>
                <c:pt idx="2115">
                  <c:v>233.99999999999901</c:v>
                </c:pt>
                <c:pt idx="2116">
                  <c:v>233</c:v>
                </c:pt>
                <c:pt idx="2117">
                  <c:v>231.99999999999901</c:v>
                </c:pt>
                <c:pt idx="2118">
                  <c:v>230.99999999999901</c:v>
                </c:pt>
                <c:pt idx="2119">
                  <c:v>230</c:v>
                </c:pt>
                <c:pt idx="2120">
                  <c:v>230</c:v>
                </c:pt>
                <c:pt idx="2121">
                  <c:v>228.99999999999901</c:v>
                </c:pt>
                <c:pt idx="2122">
                  <c:v>228</c:v>
                </c:pt>
                <c:pt idx="2123">
                  <c:v>228</c:v>
                </c:pt>
                <c:pt idx="2124">
                  <c:v>227</c:v>
                </c:pt>
                <c:pt idx="2125">
                  <c:v>227</c:v>
                </c:pt>
                <c:pt idx="2126">
                  <c:v>227</c:v>
                </c:pt>
                <c:pt idx="2127">
                  <c:v>227</c:v>
                </c:pt>
                <c:pt idx="2128">
                  <c:v>227</c:v>
                </c:pt>
                <c:pt idx="2129">
                  <c:v>227</c:v>
                </c:pt>
                <c:pt idx="2130">
                  <c:v>227</c:v>
                </c:pt>
                <c:pt idx="2131">
                  <c:v>227</c:v>
                </c:pt>
                <c:pt idx="2132">
                  <c:v>227</c:v>
                </c:pt>
                <c:pt idx="2133">
                  <c:v>227</c:v>
                </c:pt>
                <c:pt idx="2134">
                  <c:v>227</c:v>
                </c:pt>
                <c:pt idx="2135">
                  <c:v>228</c:v>
                </c:pt>
                <c:pt idx="2136">
                  <c:v>228</c:v>
                </c:pt>
                <c:pt idx="2137">
                  <c:v>228.99999999999901</c:v>
                </c:pt>
                <c:pt idx="2138">
                  <c:v>230</c:v>
                </c:pt>
                <c:pt idx="2139">
                  <c:v>231.99999999999901</c:v>
                </c:pt>
                <c:pt idx="2140">
                  <c:v>231.99999999999901</c:v>
                </c:pt>
                <c:pt idx="2141">
                  <c:v>233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72960"/>
        <c:axId val="108074496"/>
      </c:lineChart>
      <c:dateAx>
        <c:axId val="108072960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074496"/>
        <c:crosses val="max"/>
        <c:auto val="1"/>
        <c:lblOffset val="100"/>
        <c:baseTimeUnit val="days"/>
        <c:majorUnit val="2"/>
        <c:majorTimeUnit val="years"/>
      </c:dateAx>
      <c:valAx>
        <c:axId val="108074496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tal</a:t>
                </a:r>
                <a:r>
                  <a:rPr lang="hu-HU" sz="1400"/>
                  <a:t>ajvízállás a terep  alatt (cm)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1.0925531381468923E-2"/>
              <c:y val="0.21719601035584354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07296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216245 Kardoskút, talajvízállás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039836281711079"/>
          <c:y val="0.15671242621787543"/>
          <c:w val="0.85179768619612573"/>
          <c:h val="0.561940698345345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-0.20913986449883148"/>
                  <c:y val="-7.2512104389834825E-2"/>
                </c:manualLayout>
              </c:layout>
              <c:numFmt formatCode="General" sourceLinked="0"/>
            </c:trendlineLbl>
          </c:trendline>
          <c:cat>
            <c:numRef>
              <c:f>Idősor!$B$6:$B$1410</c:f>
              <c:numCache>
                <c:formatCode>m/d/yyyy</c:formatCode>
                <c:ptCount val="1405"/>
                <c:pt idx="0">
                  <c:v>35331</c:v>
                </c:pt>
                <c:pt idx="1">
                  <c:v>35369</c:v>
                </c:pt>
                <c:pt idx="2">
                  <c:v>35382</c:v>
                </c:pt>
                <c:pt idx="3">
                  <c:v>35724</c:v>
                </c:pt>
                <c:pt idx="4">
                  <c:v>36013</c:v>
                </c:pt>
                <c:pt idx="5">
                  <c:v>36075</c:v>
                </c:pt>
                <c:pt idx="6">
                  <c:v>36527</c:v>
                </c:pt>
                <c:pt idx="7">
                  <c:v>36530</c:v>
                </c:pt>
                <c:pt idx="8">
                  <c:v>36533</c:v>
                </c:pt>
                <c:pt idx="9">
                  <c:v>36536</c:v>
                </c:pt>
                <c:pt idx="10">
                  <c:v>36539</c:v>
                </c:pt>
                <c:pt idx="11">
                  <c:v>36542</c:v>
                </c:pt>
                <c:pt idx="12">
                  <c:v>36545</c:v>
                </c:pt>
                <c:pt idx="13">
                  <c:v>36548</c:v>
                </c:pt>
                <c:pt idx="14">
                  <c:v>36551</c:v>
                </c:pt>
                <c:pt idx="15">
                  <c:v>36554</c:v>
                </c:pt>
                <c:pt idx="16">
                  <c:v>36558</c:v>
                </c:pt>
                <c:pt idx="17">
                  <c:v>36561</c:v>
                </c:pt>
                <c:pt idx="18">
                  <c:v>36564</c:v>
                </c:pt>
                <c:pt idx="19">
                  <c:v>36567</c:v>
                </c:pt>
                <c:pt idx="20">
                  <c:v>36570</c:v>
                </c:pt>
                <c:pt idx="21">
                  <c:v>36573</c:v>
                </c:pt>
                <c:pt idx="22">
                  <c:v>36576</c:v>
                </c:pt>
                <c:pt idx="23">
                  <c:v>36579</c:v>
                </c:pt>
                <c:pt idx="24">
                  <c:v>36582</c:v>
                </c:pt>
                <c:pt idx="25">
                  <c:v>36585</c:v>
                </c:pt>
                <c:pt idx="26">
                  <c:v>36587</c:v>
                </c:pt>
                <c:pt idx="27">
                  <c:v>36590</c:v>
                </c:pt>
                <c:pt idx="28">
                  <c:v>36593</c:v>
                </c:pt>
                <c:pt idx="29">
                  <c:v>36596</c:v>
                </c:pt>
                <c:pt idx="30">
                  <c:v>36599</c:v>
                </c:pt>
                <c:pt idx="31">
                  <c:v>36602</c:v>
                </c:pt>
                <c:pt idx="32">
                  <c:v>36605</c:v>
                </c:pt>
                <c:pt idx="33">
                  <c:v>36608</c:v>
                </c:pt>
                <c:pt idx="34">
                  <c:v>36611</c:v>
                </c:pt>
                <c:pt idx="35">
                  <c:v>36614</c:v>
                </c:pt>
                <c:pt idx="36">
                  <c:v>36618</c:v>
                </c:pt>
                <c:pt idx="37">
                  <c:v>36621</c:v>
                </c:pt>
                <c:pt idx="38">
                  <c:v>36624</c:v>
                </c:pt>
                <c:pt idx="39">
                  <c:v>36627</c:v>
                </c:pt>
                <c:pt idx="40">
                  <c:v>36630</c:v>
                </c:pt>
                <c:pt idx="41">
                  <c:v>36633</c:v>
                </c:pt>
                <c:pt idx="42">
                  <c:v>36636</c:v>
                </c:pt>
                <c:pt idx="43">
                  <c:v>36639</c:v>
                </c:pt>
                <c:pt idx="44">
                  <c:v>36642</c:v>
                </c:pt>
                <c:pt idx="45">
                  <c:v>36645</c:v>
                </c:pt>
                <c:pt idx="46">
                  <c:v>36648</c:v>
                </c:pt>
                <c:pt idx="47">
                  <c:v>36651</c:v>
                </c:pt>
                <c:pt idx="48">
                  <c:v>36654</c:v>
                </c:pt>
                <c:pt idx="49">
                  <c:v>36657</c:v>
                </c:pt>
                <c:pt idx="50">
                  <c:v>36660</c:v>
                </c:pt>
                <c:pt idx="51">
                  <c:v>36663</c:v>
                </c:pt>
                <c:pt idx="52">
                  <c:v>36666</c:v>
                </c:pt>
                <c:pt idx="53">
                  <c:v>36669</c:v>
                </c:pt>
                <c:pt idx="54">
                  <c:v>36672</c:v>
                </c:pt>
                <c:pt idx="55">
                  <c:v>36675</c:v>
                </c:pt>
                <c:pt idx="56">
                  <c:v>36679</c:v>
                </c:pt>
                <c:pt idx="57">
                  <c:v>36682</c:v>
                </c:pt>
                <c:pt idx="58">
                  <c:v>36685</c:v>
                </c:pt>
                <c:pt idx="59">
                  <c:v>36688</c:v>
                </c:pt>
                <c:pt idx="60">
                  <c:v>36691</c:v>
                </c:pt>
                <c:pt idx="61">
                  <c:v>36694</c:v>
                </c:pt>
                <c:pt idx="62">
                  <c:v>36697</c:v>
                </c:pt>
                <c:pt idx="63">
                  <c:v>36700</c:v>
                </c:pt>
                <c:pt idx="64">
                  <c:v>36703</c:v>
                </c:pt>
                <c:pt idx="65">
                  <c:v>36706</c:v>
                </c:pt>
                <c:pt idx="66">
                  <c:v>36709</c:v>
                </c:pt>
                <c:pt idx="67">
                  <c:v>36712</c:v>
                </c:pt>
                <c:pt idx="68">
                  <c:v>36715</c:v>
                </c:pt>
                <c:pt idx="69">
                  <c:v>36718</c:v>
                </c:pt>
                <c:pt idx="70">
                  <c:v>36721</c:v>
                </c:pt>
                <c:pt idx="71">
                  <c:v>36724</c:v>
                </c:pt>
                <c:pt idx="72">
                  <c:v>36727</c:v>
                </c:pt>
                <c:pt idx="73">
                  <c:v>36730</c:v>
                </c:pt>
                <c:pt idx="74">
                  <c:v>36733</c:v>
                </c:pt>
                <c:pt idx="75">
                  <c:v>36736</c:v>
                </c:pt>
                <c:pt idx="76">
                  <c:v>36740</c:v>
                </c:pt>
                <c:pt idx="77">
                  <c:v>36743</c:v>
                </c:pt>
                <c:pt idx="78">
                  <c:v>36746</c:v>
                </c:pt>
                <c:pt idx="79">
                  <c:v>36749</c:v>
                </c:pt>
                <c:pt idx="80">
                  <c:v>36752</c:v>
                </c:pt>
                <c:pt idx="81">
                  <c:v>36755</c:v>
                </c:pt>
                <c:pt idx="82">
                  <c:v>36758</c:v>
                </c:pt>
                <c:pt idx="83">
                  <c:v>36761</c:v>
                </c:pt>
                <c:pt idx="84">
                  <c:v>36764</c:v>
                </c:pt>
                <c:pt idx="85">
                  <c:v>36767</c:v>
                </c:pt>
                <c:pt idx="86">
                  <c:v>36771</c:v>
                </c:pt>
                <c:pt idx="87">
                  <c:v>36774</c:v>
                </c:pt>
                <c:pt idx="88">
                  <c:v>36777</c:v>
                </c:pt>
                <c:pt idx="89">
                  <c:v>36780</c:v>
                </c:pt>
                <c:pt idx="90">
                  <c:v>36783</c:v>
                </c:pt>
                <c:pt idx="91">
                  <c:v>36786</c:v>
                </c:pt>
                <c:pt idx="92">
                  <c:v>36789</c:v>
                </c:pt>
                <c:pt idx="93">
                  <c:v>36792</c:v>
                </c:pt>
                <c:pt idx="94">
                  <c:v>36795</c:v>
                </c:pt>
                <c:pt idx="95">
                  <c:v>36798</c:v>
                </c:pt>
                <c:pt idx="96">
                  <c:v>36801</c:v>
                </c:pt>
                <c:pt idx="97">
                  <c:v>36804</c:v>
                </c:pt>
                <c:pt idx="98">
                  <c:v>36807</c:v>
                </c:pt>
                <c:pt idx="99">
                  <c:v>36810</c:v>
                </c:pt>
                <c:pt idx="100">
                  <c:v>36812</c:v>
                </c:pt>
                <c:pt idx="101">
                  <c:v>36813</c:v>
                </c:pt>
                <c:pt idx="102">
                  <c:v>36816</c:v>
                </c:pt>
                <c:pt idx="103">
                  <c:v>36819</c:v>
                </c:pt>
                <c:pt idx="104">
                  <c:v>36822</c:v>
                </c:pt>
                <c:pt idx="105">
                  <c:v>36825</c:v>
                </c:pt>
                <c:pt idx="106">
                  <c:v>36828</c:v>
                </c:pt>
                <c:pt idx="107">
                  <c:v>36832</c:v>
                </c:pt>
                <c:pt idx="108">
                  <c:v>36835</c:v>
                </c:pt>
                <c:pt idx="109">
                  <c:v>36838</c:v>
                </c:pt>
                <c:pt idx="110">
                  <c:v>36841</c:v>
                </c:pt>
                <c:pt idx="111">
                  <c:v>36844</c:v>
                </c:pt>
                <c:pt idx="112">
                  <c:v>36847</c:v>
                </c:pt>
                <c:pt idx="113">
                  <c:v>36850</c:v>
                </c:pt>
                <c:pt idx="114">
                  <c:v>36853</c:v>
                </c:pt>
                <c:pt idx="115">
                  <c:v>36856</c:v>
                </c:pt>
                <c:pt idx="116">
                  <c:v>36859</c:v>
                </c:pt>
                <c:pt idx="117">
                  <c:v>36862</c:v>
                </c:pt>
                <c:pt idx="118">
                  <c:v>36865</c:v>
                </c:pt>
                <c:pt idx="119">
                  <c:v>36868</c:v>
                </c:pt>
                <c:pt idx="120">
                  <c:v>36871</c:v>
                </c:pt>
                <c:pt idx="121">
                  <c:v>36874</c:v>
                </c:pt>
                <c:pt idx="122">
                  <c:v>36877</c:v>
                </c:pt>
                <c:pt idx="123">
                  <c:v>36880</c:v>
                </c:pt>
                <c:pt idx="124">
                  <c:v>36883</c:v>
                </c:pt>
                <c:pt idx="125">
                  <c:v>36886</c:v>
                </c:pt>
                <c:pt idx="126">
                  <c:v>36889</c:v>
                </c:pt>
                <c:pt idx="127">
                  <c:v>36893</c:v>
                </c:pt>
                <c:pt idx="128">
                  <c:v>36896</c:v>
                </c:pt>
                <c:pt idx="129">
                  <c:v>36899</c:v>
                </c:pt>
                <c:pt idx="130">
                  <c:v>36902</c:v>
                </c:pt>
                <c:pt idx="131">
                  <c:v>36905</c:v>
                </c:pt>
                <c:pt idx="132">
                  <c:v>36908</c:v>
                </c:pt>
                <c:pt idx="133">
                  <c:v>36911</c:v>
                </c:pt>
                <c:pt idx="134">
                  <c:v>36914</c:v>
                </c:pt>
                <c:pt idx="135">
                  <c:v>36917</c:v>
                </c:pt>
                <c:pt idx="136">
                  <c:v>36920</c:v>
                </c:pt>
                <c:pt idx="137">
                  <c:v>37000</c:v>
                </c:pt>
                <c:pt idx="138">
                  <c:v>37013</c:v>
                </c:pt>
                <c:pt idx="139">
                  <c:v>37016</c:v>
                </c:pt>
                <c:pt idx="140">
                  <c:v>37019</c:v>
                </c:pt>
                <c:pt idx="141">
                  <c:v>37022</c:v>
                </c:pt>
                <c:pt idx="142">
                  <c:v>37025</c:v>
                </c:pt>
                <c:pt idx="143">
                  <c:v>37028</c:v>
                </c:pt>
                <c:pt idx="144">
                  <c:v>37031</c:v>
                </c:pt>
                <c:pt idx="145">
                  <c:v>37034</c:v>
                </c:pt>
                <c:pt idx="146">
                  <c:v>37037</c:v>
                </c:pt>
                <c:pt idx="147">
                  <c:v>37040</c:v>
                </c:pt>
                <c:pt idx="148">
                  <c:v>37054</c:v>
                </c:pt>
                <c:pt idx="149">
                  <c:v>37166</c:v>
                </c:pt>
                <c:pt idx="150">
                  <c:v>37169</c:v>
                </c:pt>
                <c:pt idx="151">
                  <c:v>37172</c:v>
                </c:pt>
                <c:pt idx="152">
                  <c:v>37173</c:v>
                </c:pt>
                <c:pt idx="153">
                  <c:v>37175</c:v>
                </c:pt>
                <c:pt idx="154">
                  <c:v>37178</c:v>
                </c:pt>
                <c:pt idx="155">
                  <c:v>37181</c:v>
                </c:pt>
                <c:pt idx="156">
                  <c:v>37184</c:v>
                </c:pt>
                <c:pt idx="157">
                  <c:v>37187</c:v>
                </c:pt>
                <c:pt idx="158">
                  <c:v>37190</c:v>
                </c:pt>
                <c:pt idx="159">
                  <c:v>37193</c:v>
                </c:pt>
                <c:pt idx="160">
                  <c:v>37227</c:v>
                </c:pt>
                <c:pt idx="161">
                  <c:v>37230</c:v>
                </c:pt>
                <c:pt idx="162">
                  <c:v>37233</c:v>
                </c:pt>
                <c:pt idx="163">
                  <c:v>37236</c:v>
                </c:pt>
                <c:pt idx="164">
                  <c:v>37239</c:v>
                </c:pt>
                <c:pt idx="165">
                  <c:v>37242</c:v>
                </c:pt>
                <c:pt idx="166">
                  <c:v>37245</c:v>
                </c:pt>
                <c:pt idx="167">
                  <c:v>37248</c:v>
                </c:pt>
                <c:pt idx="168">
                  <c:v>37251</c:v>
                </c:pt>
                <c:pt idx="169">
                  <c:v>37254</c:v>
                </c:pt>
                <c:pt idx="170">
                  <c:v>37289</c:v>
                </c:pt>
                <c:pt idx="171">
                  <c:v>37292</c:v>
                </c:pt>
                <c:pt idx="172">
                  <c:v>37295</c:v>
                </c:pt>
                <c:pt idx="173">
                  <c:v>37298</c:v>
                </c:pt>
                <c:pt idx="174">
                  <c:v>37301</c:v>
                </c:pt>
                <c:pt idx="175">
                  <c:v>37304</c:v>
                </c:pt>
                <c:pt idx="176">
                  <c:v>37307</c:v>
                </c:pt>
                <c:pt idx="177">
                  <c:v>37310</c:v>
                </c:pt>
                <c:pt idx="178">
                  <c:v>37313</c:v>
                </c:pt>
                <c:pt idx="179">
                  <c:v>37315</c:v>
                </c:pt>
                <c:pt idx="180">
                  <c:v>37317</c:v>
                </c:pt>
                <c:pt idx="181">
                  <c:v>37320</c:v>
                </c:pt>
                <c:pt idx="182">
                  <c:v>37323</c:v>
                </c:pt>
                <c:pt idx="183">
                  <c:v>37326</c:v>
                </c:pt>
                <c:pt idx="184">
                  <c:v>37329</c:v>
                </c:pt>
                <c:pt idx="185">
                  <c:v>37332</c:v>
                </c:pt>
                <c:pt idx="186">
                  <c:v>37335</c:v>
                </c:pt>
                <c:pt idx="187">
                  <c:v>37338</c:v>
                </c:pt>
                <c:pt idx="188">
                  <c:v>37341</c:v>
                </c:pt>
                <c:pt idx="189">
                  <c:v>37344</c:v>
                </c:pt>
                <c:pt idx="190">
                  <c:v>37400</c:v>
                </c:pt>
                <c:pt idx="191">
                  <c:v>37470</c:v>
                </c:pt>
                <c:pt idx="192">
                  <c:v>37473</c:v>
                </c:pt>
                <c:pt idx="193">
                  <c:v>37476</c:v>
                </c:pt>
                <c:pt idx="194">
                  <c:v>37479</c:v>
                </c:pt>
                <c:pt idx="195">
                  <c:v>37482</c:v>
                </c:pt>
                <c:pt idx="196">
                  <c:v>37485</c:v>
                </c:pt>
                <c:pt idx="197">
                  <c:v>37488</c:v>
                </c:pt>
                <c:pt idx="198">
                  <c:v>37491</c:v>
                </c:pt>
                <c:pt idx="199">
                  <c:v>37494</c:v>
                </c:pt>
                <c:pt idx="200">
                  <c:v>37497</c:v>
                </c:pt>
                <c:pt idx="201">
                  <c:v>37517</c:v>
                </c:pt>
                <c:pt idx="202">
                  <c:v>37531</c:v>
                </c:pt>
                <c:pt idx="203">
                  <c:v>37534</c:v>
                </c:pt>
                <c:pt idx="204">
                  <c:v>37537</c:v>
                </c:pt>
                <c:pt idx="205">
                  <c:v>37540</c:v>
                </c:pt>
                <c:pt idx="206">
                  <c:v>37543</c:v>
                </c:pt>
                <c:pt idx="207">
                  <c:v>37546</c:v>
                </c:pt>
                <c:pt idx="208">
                  <c:v>37549</c:v>
                </c:pt>
                <c:pt idx="209">
                  <c:v>37552</c:v>
                </c:pt>
                <c:pt idx="210">
                  <c:v>37555</c:v>
                </c:pt>
                <c:pt idx="211">
                  <c:v>37558</c:v>
                </c:pt>
                <c:pt idx="212">
                  <c:v>37592</c:v>
                </c:pt>
                <c:pt idx="213">
                  <c:v>37595</c:v>
                </c:pt>
                <c:pt idx="214">
                  <c:v>37598</c:v>
                </c:pt>
                <c:pt idx="215">
                  <c:v>37601</c:v>
                </c:pt>
                <c:pt idx="216">
                  <c:v>37604</c:v>
                </c:pt>
                <c:pt idx="217">
                  <c:v>37607</c:v>
                </c:pt>
                <c:pt idx="218">
                  <c:v>37610</c:v>
                </c:pt>
                <c:pt idx="219">
                  <c:v>37613</c:v>
                </c:pt>
                <c:pt idx="220">
                  <c:v>37616</c:v>
                </c:pt>
                <c:pt idx="221">
                  <c:v>37619</c:v>
                </c:pt>
                <c:pt idx="222">
                  <c:v>37623</c:v>
                </c:pt>
                <c:pt idx="223">
                  <c:v>37626</c:v>
                </c:pt>
                <c:pt idx="224">
                  <c:v>37629</c:v>
                </c:pt>
                <c:pt idx="225">
                  <c:v>37632</c:v>
                </c:pt>
                <c:pt idx="226">
                  <c:v>37635</c:v>
                </c:pt>
                <c:pt idx="227">
                  <c:v>37638</c:v>
                </c:pt>
                <c:pt idx="228">
                  <c:v>37641</c:v>
                </c:pt>
                <c:pt idx="229">
                  <c:v>37644</c:v>
                </c:pt>
                <c:pt idx="230">
                  <c:v>37647</c:v>
                </c:pt>
                <c:pt idx="231">
                  <c:v>37650</c:v>
                </c:pt>
                <c:pt idx="232">
                  <c:v>37682</c:v>
                </c:pt>
                <c:pt idx="233">
                  <c:v>37685</c:v>
                </c:pt>
                <c:pt idx="234">
                  <c:v>37688</c:v>
                </c:pt>
                <c:pt idx="235">
                  <c:v>37691</c:v>
                </c:pt>
                <c:pt idx="236">
                  <c:v>37694</c:v>
                </c:pt>
                <c:pt idx="237">
                  <c:v>37697</c:v>
                </c:pt>
                <c:pt idx="238">
                  <c:v>37700</c:v>
                </c:pt>
                <c:pt idx="239">
                  <c:v>37703</c:v>
                </c:pt>
                <c:pt idx="240">
                  <c:v>37706</c:v>
                </c:pt>
                <c:pt idx="241">
                  <c:v>37709</c:v>
                </c:pt>
                <c:pt idx="242">
                  <c:v>37713</c:v>
                </c:pt>
                <c:pt idx="243">
                  <c:v>37716</c:v>
                </c:pt>
                <c:pt idx="244">
                  <c:v>37719</c:v>
                </c:pt>
                <c:pt idx="245">
                  <c:v>37722</c:v>
                </c:pt>
                <c:pt idx="246">
                  <c:v>37725</c:v>
                </c:pt>
                <c:pt idx="247">
                  <c:v>37728</c:v>
                </c:pt>
                <c:pt idx="248">
                  <c:v>37731</c:v>
                </c:pt>
                <c:pt idx="249">
                  <c:v>37734</c:v>
                </c:pt>
                <c:pt idx="250">
                  <c:v>37737</c:v>
                </c:pt>
                <c:pt idx="251">
                  <c:v>37740</c:v>
                </c:pt>
                <c:pt idx="252">
                  <c:v>37762</c:v>
                </c:pt>
                <c:pt idx="253">
                  <c:v>37804</c:v>
                </c:pt>
                <c:pt idx="254">
                  <c:v>37915</c:v>
                </c:pt>
                <c:pt idx="255">
                  <c:v>38170</c:v>
                </c:pt>
                <c:pt idx="256">
                  <c:v>38173</c:v>
                </c:pt>
                <c:pt idx="257">
                  <c:v>38176</c:v>
                </c:pt>
                <c:pt idx="258">
                  <c:v>38177</c:v>
                </c:pt>
                <c:pt idx="259">
                  <c:v>38179</c:v>
                </c:pt>
                <c:pt idx="260">
                  <c:v>38182</c:v>
                </c:pt>
                <c:pt idx="261">
                  <c:v>38185</c:v>
                </c:pt>
                <c:pt idx="262">
                  <c:v>38188</c:v>
                </c:pt>
                <c:pt idx="263">
                  <c:v>38191</c:v>
                </c:pt>
                <c:pt idx="264">
                  <c:v>38194</c:v>
                </c:pt>
                <c:pt idx="265">
                  <c:v>38197</c:v>
                </c:pt>
                <c:pt idx="266">
                  <c:v>38201</c:v>
                </c:pt>
                <c:pt idx="267">
                  <c:v>38204</c:v>
                </c:pt>
                <c:pt idx="268">
                  <c:v>38207</c:v>
                </c:pt>
                <c:pt idx="269">
                  <c:v>38210</c:v>
                </c:pt>
                <c:pt idx="270">
                  <c:v>38213</c:v>
                </c:pt>
                <c:pt idx="271">
                  <c:v>38216</c:v>
                </c:pt>
                <c:pt idx="272">
                  <c:v>38219</c:v>
                </c:pt>
                <c:pt idx="273">
                  <c:v>38222</c:v>
                </c:pt>
                <c:pt idx="274">
                  <c:v>38225</c:v>
                </c:pt>
                <c:pt idx="275">
                  <c:v>38228</c:v>
                </c:pt>
                <c:pt idx="276">
                  <c:v>38232</c:v>
                </c:pt>
                <c:pt idx="277">
                  <c:v>38235</c:v>
                </c:pt>
                <c:pt idx="278">
                  <c:v>38238</c:v>
                </c:pt>
                <c:pt idx="279">
                  <c:v>38241</c:v>
                </c:pt>
                <c:pt idx="280">
                  <c:v>38244</c:v>
                </c:pt>
                <c:pt idx="281">
                  <c:v>38247</c:v>
                </c:pt>
                <c:pt idx="282">
                  <c:v>38250</c:v>
                </c:pt>
                <c:pt idx="283">
                  <c:v>38253</c:v>
                </c:pt>
                <c:pt idx="284">
                  <c:v>38256</c:v>
                </c:pt>
                <c:pt idx="285">
                  <c:v>38259</c:v>
                </c:pt>
                <c:pt idx="286">
                  <c:v>38262</c:v>
                </c:pt>
                <c:pt idx="287">
                  <c:v>38265</c:v>
                </c:pt>
                <c:pt idx="288">
                  <c:v>38268</c:v>
                </c:pt>
                <c:pt idx="289">
                  <c:v>38271</c:v>
                </c:pt>
                <c:pt idx="290">
                  <c:v>38274</c:v>
                </c:pt>
                <c:pt idx="291">
                  <c:v>38277</c:v>
                </c:pt>
                <c:pt idx="292">
                  <c:v>38280</c:v>
                </c:pt>
                <c:pt idx="293">
                  <c:v>38283</c:v>
                </c:pt>
                <c:pt idx="294">
                  <c:v>38285</c:v>
                </c:pt>
                <c:pt idx="295">
                  <c:v>38286</c:v>
                </c:pt>
                <c:pt idx="296">
                  <c:v>38287</c:v>
                </c:pt>
                <c:pt idx="297">
                  <c:v>38293</c:v>
                </c:pt>
                <c:pt idx="298">
                  <c:v>38296</c:v>
                </c:pt>
                <c:pt idx="299">
                  <c:v>38299</c:v>
                </c:pt>
                <c:pt idx="300">
                  <c:v>38302</c:v>
                </c:pt>
                <c:pt idx="301">
                  <c:v>38305</c:v>
                </c:pt>
                <c:pt idx="302">
                  <c:v>38308</c:v>
                </c:pt>
                <c:pt idx="303">
                  <c:v>38311</c:v>
                </c:pt>
                <c:pt idx="304">
                  <c:v>38314</c:v>
                </c:pt>
                <c:pt idx="305">
                  <c:v>38317</c:v>
                </c:pt>
                <c:pt idx="306">
                  <c:v>38320</c:v>
                </c:pt>
                <c:pt idx="307">
                  <c:v>38323</c:v>
                </c:pt>
                <c:pt idx="308">
                  <c:v>38326</c:v>
                </c:pt>
                <c:pt idx="309">
                  <c:v>38329</c:v>
                </c:pt>
                <c:pt idx="310">
                  <c:v>38332</c:v>
                </c:pt>
                <c:pt idx="311">
                  <c:v>38335</c:v>
                </c:pt>
                <c:pt idx="312">
                  <c:v>38338</c:v>
                </c:pt>
                <c:pt idx="313">
                  <c:v>38341</c:v>
                </c:pt>
                <c:pt idx="314">
                  <c:v>38344</c:v>
                </c:pt>
                <c:pt idx="315">
                  <c:v>38347</c:v>
                </c:pt>
                <c:pt idx="316">
                  <c:v>38350</c:v>
                </c:pt>
                <c:pt idx="317">
                  <c:v>38354</c:v>
                </c:pt>
                <c:pt idx="318">
                  <c:v>38357</c:v>
                </c:pt>
                <c:pt idx="319">
                  <c:v>38360</c:v>
                </c:pt>
                <c:pt idx="320">
                  <c:v>38363</c:v>
                </c:pt>
                <c:pt idx="321">
                  <c:v>38366</c:v>
                </c:pt>
                <c:pt idx="322">
                  <c:v>38369</c:v>
                </c:pt>
                <c:pt idx="323">
                  <c:v>38372</c:v>
                </c:pt>
                <c:pt idx="324">
                  <c:v>38375</c:v>
                </c:pt>
                <c:pt idx="325">
                  <c:v>38378</c:v>
                </c:pt>
                <c:pt idx="326">
                  <c:v>38381</c:v>
                </c:pt>
                <c:pt idx="327">
                  <c:v>38385</c:v>
                </c:pt>
                <c:pt idx="328">
                  <c:v>38388</c:v>
                </c:pt>
                <c:pt idx="329">
                  <c:v>38391</c:v>
                </c:pt>
                <c:pt idx="330">
                  <c:v>38394</c:v>
                </c:pt>
                <c:pt idx="331">
                  <c:v>38397</c:v>
                </c:pt>
                <c:pt idx="332">
                  <c:v>38400</c:v>
                </c:pt>
                <c:pt idx="333">
                  <c:v>38403</c:v>
                </c:pt>
                <c:pt idx="334">
                  <c:v>38406</c:v>
                </c:pt>
                <c:pt idx="335">
                  <c:v>38409</c:v>
                </c:pt>
                <c:pt idx="336">
                  <c:v>38411</c:v>
                </c:pt>
                <c:pt idx="337">
                  <c:v>38413</c:v>
                </c:pt>
                <c:pt idx="338">
                  <c:v>38416</c:v>
                </c:pt>
                <c:pt idx="339">
                  <c:v>38419</c:v>
                </c:pt>
                <c:pt idx="340">
                  <c:v>38422</c:v>
                </c:pt>
                <c:pt idx="341">
                  <c:v>38425</c:v>
                </c:pt>
                <c:pt idx="342">
                  <c:v>38428</c:v>
                </c:pt>
                <c:pt idx="343">
                  <c:v>38431</c:v>
                </c:pt>
                <c:pt idx="344">
                  <c:v>38434</c:v>
                </c:pt>
                <c:pt idx="345">
                  <c:v>38437</c:v>
                </c:pt>
                <c:pt idx="346">
                  <c:v>38440</c:v>
                </c:pt>
                <c:pt idx="347">
                  <c:v>38444</c:v>
                </c:pt>
                <c:pt idx="348">
                  <c:v>38447</c:v>
                </c:pt>
                <c:pt idx="349">
                  <c:v>38450</c:v>
                </c:pt>
                <c:pt idx="350">
                  <c:v>38453</c:v>
                </c:pt>
                <c:pt idx="351">
                  <c:v>38456</c:v>
                </c:pt>
                <c:pt idx="352">
                  <c:v>38459</c:v>
                </c:pt>
                <c:pt idx="353">
                  <c:v>38462</c:v>
                </c:pt>
                <c:pt idx="354">
                  <c:v>38465</c:v>
                </c:pt>
                <c:pt idx="355">
                  <c:v>38468</c:v>
                </c:pt>
                <c:pt idx="356">
                  <c:v>38471</c:v>
                </c:pt>
                <c:pt idx="357">
                  <c:v>38474</c:v>
                </c:pt>
                <c:pt idx="358">
                  <c:v>38477</c:v>
                </c:pt>
                <c:pt idx="359">
                  <c:v>38480</c:v>
                </c:pt>
                <c:pt idx="360">
                  <c:v>38483</c:v>
                </c:pt>
                <c:pt idx="361">
                  <c:v>38486</c:v>
                </c:pt>
                <c:pt idx="362">
                  <c:v>38489</c:v>
                </c:pt>
                <c:pt idx="363">
                  <c:v>38492</c:v>
                </c:pt>
                <c:pt idx="364">
                  <c:v>38495</c:v>
                </c:pt>
                <c:pt idx="365">
                  <c:v>38498</c:v>
                </c:pt>
                <c:pt idx="366">
                  <c:v>38501</c:v>
                </c:pt>
                <c:pt idx="367">
                  <c:v>38505</c:v>
                </c:pt>
                <c:pt idx="368">
                  <c:v>38508</c:v>
                </c:pt>
                <c:pt idx="369">
                  <c:v>38511</c:v>
                </c:pt>
                <c:pt idx="370">
                  <c:v>38514</c:v>
                </c:pt>
                <c:pt idx="371">
                  <c:v>38517</c:v>
                </c:pt>
                <c:pt idx="372">
                  <c:v>38520</c:v>
                </c:pt>
                <c:pt idx="373">
                  <c:v>38523</c:v>
                </c:pt>
                <c:pt idx="374">
                  <c:v>38526</c:v>
                </c:pt>
                <c:pt idx="375">
                  <c:v>38529</c:v>
                </c:pt>
                <c:pt idx="376">
                  <c:v>38532</c:v>
                </c:pt>
                <c:pt idx="377">
                  <c:v>38535</c:v>
                </c:pt>
                <c:pt idx="378">
                  <c:v>38538</c:v>
                </c:pt>
                <c:pt idx="379">
                  <c:v>38541</c:v>
                </c:pt>
                <c:pt idx="380">
                  <c:v>38544</c:v>
                </c:pt>
                <c:pt idx="381">
                  <c:v>38547</c:v>
                </c:pt>
                <c:pt idx="382">
                  <c:v>38550</c:v>
                </c:pt>
                <c:pt idx="383">
                  <c:v>38553</c:v>
                </c:pt>
                <c:pt idx="384">
                  <c:v>38556</c:v>
                </c:pt>
                <c:pt idx="385">
                  <c:v>38559</c:v>
                </c:pt>
                <c:pt idx="386">
                  <c:v>38562</c:v>
                </c:pt>
                <c:pt idx="387">
                  <c:v>38566</c:v>
                </c:pt>
                <c:pt idx="388">
                  <c:v>38569</c:v>
                </c:pt>
                <c:pt idx="389">
                  <c:v>38572</c:v>
                </c:pt>
                <c:pt idx="390">
                  <c:v>38575</c:v>
                </c:pt>
                <c:pt idx="391">
                  <c:v>38578</c:v>
                </c:pt>
                <c:pt idx="392">
                  <c:v>38581</c:v>
                </c:pt>
                <c:pt idx="393">
                  <c:v>38584</c:v>
                </c:pt>
                <c:pt idx="394">
                  <c:v>38587</c:v>
                </c:pt>
                <c:pt idx="395">
                  <c:v>38590</c:v>
                </c:pt>
                <c:pt idx="396">
                  <c:v>38593</c:v>
                </c:pt>
                <c:pt idx="397">
                  <c:v>38597</c:v>
                </c:pt>
                <c:pt idx="398">
                  <c:v>38600</c:v>
                </c:pt>
                <c:pt idx="399">
                  <c:v>38603</c:v>
                </c:pt>
                <c:pt idx="400">
                  <c:v>38606</c:v>
                </c:pt>
                <c:pt idx="401">
                  <c:v>38609</c:v>
                </c:pt>
                <c:pt idx="402">
                  <c:v>38612</c:v>
                </c:pt>
                <c:pt idx="403">
                  <c:v>38615</c:v>
                </c:pt>
                <c:pt idx="404">
                  <c:v>38618</c:v>
                </c:pt>
                <c:pt idx="405">
                  <c:v>38621</c:v>
                </c:pt>
                <c:pt idx="406">
                  <c:v>38624</c:v>
                </c:pt>
                <c:pt idx="407">
                  <c:v>38627</c:v>
                </c:pt>
                <c:pt idx="408">
                  <c:v>38630</c:v>
                </c:pt>
                <c:pt idx="409">
                  <c:v>38633</c:v>
                </c:pt>
                <c:pt idx="410">
                  <c:v>38636</c:v>
                </c:pt>
                <c:pt idx="411">
                  <c:v>38639</c:v>
                </c:pt>
                <c:pt idx="412">
                  <c:v>38642</c:v>
                </c:pt>
                <c:pt idx="413">
                  <c:v>38645</c:v>
                </c:pt>
                <c:pt idx="414">
                  <c:v>38648</c:v>
                </c:pt>
                <c:pt idx="415">
                  <c:v>38651</c:v>
                </c:pt>
                <c:pt idx="416">
                  <c:v>38654</c:v>
                </c:pt>
                <c:pt idx="417">
                  <c:v>38658</c:v>
                </c:pt>
                <c:pt idx="418">
                  <c:v>38661</c:v>
                </c:pt>
                <c:pt idx="419">
                  <c:v>38664</c:v>
                </c:pt>
                <c:pt idx="420">
                  <c:v>38667</c:v>
                </c:pt>
                <c:pt idx="421">
                  <c:v>38670</c:v>
                </c:pt>
                <c:pt idx="422">
                  <c:v>38673</c:v>
                </c:pt>
                <c:pt idx="423">
                  <c:v>38676</c:v>
                </c:pt>
                <c:pt idx="424">
                  <c:v>38679</c:v>
                </c:pt>
                <c:pt idx="425">
                  <c:v>38682</c:v>
                </c:pt>
                <c:pt idx="426">
                  <c:v>38685</c:v>
                </c:pt>
                <c:pt idx="427">
                  <c:v>38689</c:v>
                </c:pt>
                <c:pt idx="428">
                  <c:v>38692</c:v>
                </c:pt>
                <c:pt idx="429">
                  <c:v>38695</c:v>
                </c:pt>
                <c:pt idx="430">
                  <c:v>38698</c:v>
                </c:pt>
                <c:pt idx="431">
                  <c:v>38701</c:v>
                </c:pt>
                <c:pt idx="432">
                  <c:v>38704</c:v>
                </c:pt>
                <c:pt idx="433">
                  <c:v>38707</c:v>
                </c:pt>
                <c:pt idx="434">
                  <c:v>38710</c:v>
                </c:pt>
                <c:pt idx="435">
                  <c:v>38713</c:v>
                </c:pt>
                <c:pt idx="436">
                  <c:v>38716</c:v>
                </c:pt>
                <c:pt idx="437">
                  <c:v>38719</c:v>
                </c:pt>
                <c:pt idx="438">
                  <c:v>38722</c:v>
                </c:pt>
                <c:pt idx="439">
                  <c:v>38725</c:v>
                </c:pt>
                <c:pt idx="440">
                  <c:v>38728</c:v>
                </c:pt>
                <c:pt idx="441">
                  <c:v>38731</c:v>
                </c:pt>
                <c:pt idx="442">
                  <c:v>38734</c:v>
                </c:pt>
                <c:pt idx="443">
                  <c:v>38737</c:v>
                </c:pt>
                <c:pt idx="444">
                  <c:v>38740</c:v>
                </c:pt>
                <c:pt idx="445">
                  <c:v>38743</c:v>
                </c:pt>
                <c:pt idx="446">
                  <c:v>38746</c:v>
                </c:pt>
                <c:pt idx="447">
                  <c:v>38750</c:v>
                </c:pt>
                <c:pt idx="448">
                  <c:v>38753</c:v>
                </c:pt>
                <c:pt idx="449">
                  <c:v>38756</c:v>
                </c:pt>
                <c:pt idx="450">
                  <c:v>38759</c:v>
                </c:pt>
                <c:pt idx="451">
                  <c:v>38762</c:v>
                </c:pt>
                <c:pt idx="452">
                  <c:v>38765</c:v>
                </c:pt>
                <c:pt idx="453">
                  <c:v>38768</c:v>
                </c:pt>
                <c:pt idx="454">
                  <c:v>38771</c:v>
                </c:pt>
                <c:pt idx="455">
                  <c:v>38774</c:v>
                </c:pt>
                <c:pt idx="456">
                  <c:v>38776</c:v>
                </c:pt>
                <c:pt idx="457">
                  <c:v>38778</c:v>
                </c:pt>
                <c:pt idx="458">
                  <c:v>38781</c:v>
                </c:pt>
                <c:pt idx="459">
                  <c:v>38784</c:v>
                </c:pt>
                <c:pt idx="460">
                  <c:v>38787</c:v>
                </c:pt>
                <c:pt idx="461">
                  <c:v>38790</c:v>
                </c:pt>
                <c:pt idx="462">
                  <c:v>38793</c:v>
                </c:pt>
                <c:pt idx="463">
                  <c:v>38796</c:v>
                </c:pt>
                <c:pt idx="464">
                  <c:v>38799</c:v>
                </c:pt>
                <c:pt idx="465">
                  <c:v>38802</c:v>
                </c:pt>
                <c:pt idx="466">
                  <c:v>38805</c:v>
                </c:pt>
                <c:pt idx="467">
                  <c:v>38809</c:v>
                </c:pt>
                <c:pt idx="468">
                  <c:v>38812</c:v>
                </c:pt>
                <c:pt idx="469">
                  <c:v>38815</c:v>
                </c:pt>
                <c:pt idx="470">
                  <c:v>38818</c:v>
                </c:pt>
                <c:pt idx="471">
                  <c:v>38821</c:v>
                </c:pt>
                <c:pt idx="472">
                  <c:v>38824</c:v>
                </c:pt>
                <c:pt idx="473">
                  <c:v>38827</c:v>
                </c:pt>
                <c:pt idx="474">
                  <c:v>38830</c:v>
                </c:pt>
                <c:pt idx="475">
                  <c:v>38833</c:v>
                </c:pt>
                <c:pt idx="476">
                  <c:v>38836</c:v>
                </c:pt>
                <c:pt idx="477">
                  <c:v>38839</c:v>
                </c:pt>
                <c:pt idx="478">
                  <c:v>38842</c:v>
                </c:pt>
                <c:pt idx="479">
                  <c:v>38845</c:v>
                </c:pt>
                <c:pt idx="480">
                  <c:v>38848</c:v>
                </c:pt>
                <c:pt idx="481">
                  <c:v>38851</c:v>
                </c:pt>
                <c:pt idx="482">
                  <c:v>38854</c:v>
                </c:pt>
                <c:pt idx="483">
                  <c:v>38857</c:v>
                </c:pt>
                <c:pt idx="484">
                  <c:v>38860</c:v>
                </c:pt>
                <c:pt idx="485">
                  <c:v>38863</c:v>
                </c:pt>
                <c:pt idx="486">
                  <c:v>38866</c:v>
                </c:pt>
                <c:pt idx="487">
                  <c:v>38870</c:v>
                </c:pt>
                <c:pt idx="488">
                  <c:v>38873</c:v>
                </c:pt>
                <c:pt idx="489">
                  <c:v>38876</c:v>
                </c:pt>
                <c:pt idx="490">
                  <c:v>38879</c:v>
                </c:pt>
                <c:pt idx="491">
                  <c:v>38882</c:v>
                </c:pt>
                <c:pt idx="492">
                  <c:v>38885</c:v>
                </c:pt>
                <c:pt idx="493">
                  <c:v>38888</c:v>
                </c:pt>
                <c:pt idx="494">
                  <c:v>38891</c:v>
                </c:pt>
                <c:pt idx="495">
                  <c:v>38894</c:v>
                </c:pt>
                <c:pt idx="496">
                  <c:v>38897</c:v>
                </c:pt>
                <c:pt idx="497">
                  <c:v>38900</c:v>
                </c:pt>
                <c:pt idx="498">
                  <c:v>38903</c:v>
                </c:pt>
                <c:pt idx="499">
                  <c:v>38906</c:v>
                </c:pt>
                <c:pt idx="500">
                  <c:v>38909</c:v>
                </c:pt>
                <c:pt idx="501">
                  <c:v>38912</c:v>
                </c:pt>
                <c:pt idx="502">
                  <c:v>38915</c:v>
                </c:pt>
                <c:pt idx="503">
                  <c:v>38918</c:v>
                </c:pt>
                <c:pt idx="504">
                  <c:v>38921</c:v>
                </c:pt>
                <c:pt idx="505">
                  <c:v>38924</c:v>
                </c:pt>
                <c:pt idx="506">
                  <c:v>38927</c:v>
                </c:pt>
                <c:pt idx="507">
                  <c:v>38931</c:v>
                </c:pt>
                <c:pt idx="508">
                  <c:v>38934</c:v>
                </c:pt>
                <c:pt idx="509">
                  <c:v>38937</c:v>
                </c:pt>
                <c:pt idx="510">
                  <c:v>38940</c:v>
                </c:pt>
                <c:pt idx="511">
                  <c:v>38943</c:v>
                </c:pt>
                <c:pt idx="512">
                  <c:v>38946</c:v>
                </c:pt>
                <c:pt idx="513">
                  <c:v>38949</c:v>
                </c:pt>
                <c:pt idx="514">
                  <c:v>38952</c:v>
                </c:pt>
                <c:pt idx="515">
                  <c:v>38955</c:v>
                </c:pt>
                <c:pt idx="516">
                  <c:v>38958</c:v>
                </c:pt>
                <c:pt idx="517">
                  <c:v>38962</c:v>
                </c:pt>
                <c:pt idx="518">
                  <c:v>38965</c:v>
                </c:pt>
                <c:pt idx="519">
                  <c:v>38968</c:v>
                </c:pt>
                <c:pt idx="520">
                  <c:v>38971</c:v>
                </c:pt>
                <c:pt idx="521">
                  <c:v>38974</c:v>
                </c:pt>
                <c:pt idx="522">
                  <c:v>38977</c:v>
                </c:pt>
                <c:pt idx="523">
                  <c:v>38980</c:v>
                </c:pt>
                <c:pt idx="524">
                  <c:v>38983</c:v>
                </c:pt>
                <c:pt idx="525">
                  <c:v>38986</c:v>
                </c:pt>
                <c:pt idx="526">
                  <c:v>38989</c:v>
                </c:pt>
                <c:pt idx="527">
                  <c:v>38992</c:v>
                </c:pt>
                <c:pt idx="528">
                  <c:v>38995</c:v>
                </c:pt>
                <c:pt idx="529">
                  <c:v>38998</c:v>
                </c:pt>
                <c:pt idx="530">
                  <c:v>39001</c:v>
                </c:pt>
                <c:pt idx="531">
                  <c:v>39004</c:v>
                </c:pt>
                <c:pt idx="532">
                  <c:v>39007</c:v>
                </c:pt>
                <c:pt idx="533">
                  <c:v>39010</c:v>
                </c:pt>
                <c:pt idx="534">
                  <c:v>39013</c:v>
                </c:pt>
                <c:pt idx="535">
                  <c:v>39016</c:v>
                </c:pt>
                <c:pt idx="536">
                  <c:v>39017</c:v>
                </c:pt>
                <c:pt idx="537">
                  <c:v>39019</c:v>
                </c:pt>
                <c:pt idx="538">
                  <c:v>39023</c:v>
                </c:pt>
                <c:pt idx="539">
                  <c:v>39026</c:v>
                </c:pt>
                <c:pt idx="540">
                  <c:v>39029</c:v>
                </c:pt>
                <c:pt idx="541">
                  <c:v>39032</c:v>
                </c:pt>
                <c:pt idx="542">
                  <c:v>39035</c:v>
                </c:pt>
                <c:pt idx="543">
                  <c:v>39038</c:v>
                </c:pt>
                <c:pt idx="544">
                  <c:v>39041</c:v>
                </c:pt>
                <c:pt idx="545">
                  <c:v>39044</c:v>
                </c:pt>
                <c:pt idx="546">
                  <c:v>39047</c:v>
                </c:pt>
                <c:pt idx="547">
                  <c:v>39050</c:v>
                </c:pt>
                <c:pt idx="548">
                  <c:v>39053</c:v>
                </c:pt>
                <c:pt idx="549">
                  <c:v>39056</c:v>
                </c:pt>
                <c:pt idx="550">
                  <c:v>39059</c:v>
                </c:pt>
                <c:pt idx="551">
                  <c:v>39062</c:v>
                </c:pt>
                <c:pt idx="552">
                  <c:v>39065</c:v>
                </c:pt>
                <c:pt idx="553">
                  <c:v>39068</c:v>
                </c:pt>
                <c:pt idx="554">
                  <c:v>39071</c:v>
                </c:pt>
                <c:pt idx="555">
                  <c:v>39074</c:v>
                </c:pt>
                <c:pt idx="556">
                  <c:v>39077</c:v>
                </c:pt>
                <c:pt idx="557">
                  <c:v>39080</c:v>
                </c:pt>
                <c:pt idx="558">
                  <c:v>39084</c:v>
                </c:pt>
                <c:pt idx="559">
                  <c:v>39087</c:v>
                </c:pt>
                <c:pt idx="560">
                  <c:v>39090</c:v>
                </c:pt>
                <c:pt idx="561">
                  <c:v>39091</c:v>
                </c:pt>
                <c:pt idx="562">
                  <c:v>39093</c:v>
                </c:pt>
                <c:pt idx="563">
                  <c:v>39096</c:v>
                </c:pt>
                <c:pt idx="564">
                  <c:v>39099</c:v>
                </c:pt>
                <c:pt idx="565">
                  <c:v>39102</c:v>
                </c:pt>
                <c:pt idx="566">
                  <c:v>39105</c:v>
                </c:pt>
                <c:pt idx="567">
                  <c:v>39108</c:v>
                </c:pt>
                <c:pt idx="568">
                  <c:v>39111</c:v>
                </c:pt>
                <c:pt idx="569">
                  <c:v>39115</c:v>
                </c:pt>
                <c:pt idx="570">
                  <c:v>39118</c:v>
                </c:pt>
                <c:pt idx="571">
                  <c:v>39121</c:v>
                </c:pt>
                <c:pt idx="572">
                  <c:v>39124</c:v>
                </c:pt>
                <c:pt idx="573">
                  <c:v>39127</c:v>
                </c:pt>
                <c:pt idx="574">
                  <c:v>39130</c:v>
                </c:pt>
                <c:pt idx="575">
                  <c:v>39133</c:v>
                </c:pt>
                <c:pt idx="576">
                  <c:v>39136</c:v>
                </c:pt>
                <c:pt idx="577">
                  <c:v>39139</c:v>
                </c:pt>
                <c:pt idx="578">
                  <c:v>39141</c:v>
                </c:pt>
                <c:pt idx="579">
                  <c:v>39143</c:v>
                </c:pt>
                <c:pt idx="580">
                  <c:v>39146</c:v>
                </c:pt>
                <c:pt idx="581">
                  <c:v>39149</c:v>
                </c:pt>
                <c:pt idx="582">
                  <c:v>39152</c:v>
                </c:pt>
                <c:pt idx="583">
                  <c:v>39155</c:v>
                </c:pt>
                <c:pt idx="584">
                  <c:v>39158</c:v>
                </c:pt>
                <c:pt idx="585">
                  <c:v>39161</c:v>
                </c:pt>
                <c:pt idx="586">
                  <c:v>39164</c:v>
                </c:pt>
                <c:pt idx="587">
                  <c:v>39167</c:v>
                </c:pt>
                <c:pt idx="588">
                  <c:v>39170</c:v>
                </c:pt>
                <c:pt idx="589">
                  <c:v>39174</c:v>
                </c:pt>
                <c:pt idx="590">
                  <c:v>39177</c:v>
                </c:pt>
                <c:pt idx="591">
                  <c:v>39180</c:v>
                </c:pt>
                <c:pt idx="592">
                  <c:v>39183</c:v>
                </c:pt>
                <c:pt idx="593">
                  <c:v>39186</c:v>
                </c:pt>
                <c:pt idx="594">
                  <c:v>39189</c:v>
                </c:pt>
                <c:pt idx="595">
                  <c:v>39192</c:v>
                </c:pt>
                <c:pt idx="596">
                  <c:v>39195</c:v>
                </c:pt>
                <c:pt idx="597">
                  <c:v>39198</c:v>
                </c:pt>
                <c:pt idx="598">
                  <c:v>39201</c:v>
                </c:pt>
                <c:pt idx="599">
                  <c:v>39203</c:v>
                </c:pt>
                <c:pt idx="600">
                  <c:v>39206</c:v>
                </c:pt>
                <c:pt idx="601">
                  <c:v>39209</c:v>
                </c:pt>
                <c:pt idx="602">
                  <c:v>39212</c:v>
                </c:pt>
                <c:pt idx="603">
                  <c:v>39215</c:v>
                </c:pt>
                <c:pt idx="604">
                  <c:v>39218</c:v>
                </c:pt>
                <c:pt idx="605">
                  <c:v>39221</c:v>
                </c:pt>
                <c:pt idx="606">
                  <c:v>39224</c:v>
                </c:pt>
                <c:pt idx="607">
                  <c:v>39227</c:v>
                </c:pt>
                <c:pt idx="608">
                  <c:v>39230</c:v>
                </c:pt>
                <c:pt idx="609">
                  <c:v>39234</c:v>
                </c:pt>
                <c:pt idx="610">
                  <c:v>39237</c:v>
                </c:pt>
                <c:pt idx="611">
                  <c:v>39240</c:v>
                </c:pt>
                <c:pt idx="612">
                  <c:v>39243</c:v>
                </c:pt>
                <c:pt idx="613">
                  <c:v>39246</c:v>
                </c:pt>
                <c:pt idx="614">
                  <c:v>39249</c:v>
                </c:pt>
                <c:pt idx="615">
                  <c:v>39252</c:v>
                </c:pt>
                <c:pt idx="616">
                  <c:v>39255</c:v>
                </c:pt>
                <c:pt idx="617">
                  <c:v>39258</c:v>
                </c:pt>
                <c:pt idx="618">
                  <c:v>39261</c:v>
                </c:pt>
                <c:pt idx="619">
                  <c:v>39264</c:v>
                </c:pt>
                <c:pt idx="620">
                  <c:v>39267</c:v>
                </c:pt>
                <c:pt idx="621">
                  <c:v>39270</c:v>
                </c:pt>
                <c:pt idx="622">
                  <c:v>39273</c:v>
                </c:pt>
                <c:pt idx="623">
                  <c:v>39276</c:v>
                </c:pt>
                <c:pt idx="624">
                  <c:v>39279</c:v>
                </c:pt>
                <c:pt idx="625">
                  <c:v>39282</c:v>
                </c:pt>
                <c:pt idx="626">
                  <c:v>39285</c:v>
                </c:pt>
                <c:pt idx="627">
                  <c:v>39288</c:v>
                </c:pt>
                <c:pt idx="628">
                  <c:v>39291</c:v>
                </c:pt>
                <c:pt idx="629">
                  <c:v>39294</c:v>
                </c:pt>
                <c:pt idx="630">
                  <c:v>39295</c:v>
                </c:pt>
                <c:pt idx="631">
                  <c:v>39298</c:v>
                </c:pt>
                <c:pt idx="632">
                  <c:v>39301</c:v>
                </c:pt>
                <c:pt idx="633">
                  <c:v>39304</c:v>
                </c:pt>
                <c:pt idx="634">
                  <c:v>39307</c:v>
                </c:pt>
                <c:pt idx="635">
                  <c:v>39310</c:v>
                </c:pt>
                <c:pt idx="636">
                  <c:v>39313</c:v>
                </c:pt>
                <c:pt idx="637">
                  <c:v>39316</c:v>
                </c:pt>
                <c:pt idx="638">
                  <c:v>39319</c:v>
                </c:pt>
                <c:pt idx="639">
                  <c:v>39322</c:v>
                </c:pt>
                <c:pt idx="640">
                  <c:v>39326</c:v>
                </c:pt>
                <c:pt idx="641">
                  <c:v>39329</c:v>
                </c:pt>
                <c:pt idx="642">
                  <c:v>39332</c:v>
                </c:pt>
                <c:pt idx="643">
                  <c:v>39335</c:v>
                </c:pt>
                <c:pt idx="644">
                  <c:v>39338</c:v>
                </c:pt>
                <c:pt idx="645">
                  <c:v>39341</c:v>
                </c:pt>
                <c:pt idx="646">
                  <c:v>39344</c:v>
                </c:pt>
                <c:pt idx="647">
                  <c:v>39347</c:v>
                </c:pt>
                <c:pt idx="648">
                  <c:v>39350</c:v>
                </c:pt>
                <c:pt idx="649">
                  <c:v>39353</c:v>
                </c:pt>
                <c:pt idx="650">
                  <c:v>39356</c:v>
                </c:pt>
                <c:pt idx="651">
                  <c:v>39359</c:v>
                </c:pt>
                <c:pt idx="652">
                  <c:v>39362</c:v>
                </c:pt>
                <c:pt idx="653">
                  <c:v>39365</c:v>
                </c:pt>
                <c:pt idx="654">
                  <c:v>39368</c:v>
                </c:pt>
                <c:pt idx="655">
                  <c:v>39371</c:v>
                </c:pt>
                <c:pt idx="656">
                  <c:v>39374</c:v>
                </c:pt>
                <c:pt idx="657">
                  <c:v>39377</c:v>
                </c:pt>
                <c:pt idx="658">
                  <c:v>39380</c:v>
                </c:pt>
                <c:pt idx="659">
                  <c:v>39381</c:v>
                </c:pt>
                <c:pt idx="660">
                  <c:v>39383</c:v>
                </c:pt>
                <c:pt idx="661">
                  <c:v>39387</c:v>
                </c:pt>
                <c:pt idx="662">
                  <c:v>39390</c:v>
                </c:pt>
                <c:pt idx="663">
                  <c:v>39393</c:v>
                </c:pt>
                <c:pt idx="664">
                  <c:v>39396</c:v>
                </c:pt>
                <c:pt idx="665">
                  <c:v>39399</c:v>
                </c:pt>
                <c:pt idx="666">
                  <c:v>39402</c:v>
                </c:pt>
                <c:pt idx="667">
                  <c:v>39405</c:v>
                </c:pt>
                <c:pt idx="668">
                  <c:v>39408</c:v>
                </c:pt>
                <c:pt idx="669">
                  <c:v>39411</c:v>
                </c:pt>
                <c:pt idx="670">
                  <c:v>39414</c:v>
                </c:pt>
                <c:pt idx="671">
                  <c:v>39417</c:v>
                </c:pt>
                <c:pt idx="672">
                  <c:v>39420</c:v>
                </c:pt>
                <c:pt idx="673">
                  <c:v>39423</c:v>
                </c:pt>
                <c:pt idx="674">
                  <c:v>39426</c:v>
                </c:pt>
                <c:pt idx="675">
                  <c:v>39429</c:v>
                </c:pt>
                <c:pt idx="676">
                  <c:v>39432</c:v>
                </c:pt>
                <c:pt idx="677">
                  <c:v>39435</c:v>
                </c:pt>
                <c:pt idx="678">
                  <c:v>39438</c:v>
                </c:pt>
                <c:pt idx="679">
                  <c:v>39441</c:v>
                </c:pt>
                <c:pt idx="680">
                  <c:v>39444</c:v>
                </c:pt>
                <c:pt idx="681">
                  <c:v>39448</c:v>
                </c:pt>
                <c:pt idx="682">
                  <c:v>39451</c:v>
                </c:pt>
                <c:pt idx="683">
                  <c:v>39454</c:v>
                </c:pt>
                <c:pt idx="684">
                  <c:v>39457</c:v>
                </c:pt>
                <c:pt idx="685">
                  <c:v>39460</c:v>
                </c:pt>
                <c:pt idx="686">
                  <c:v>39463</c:v>
                </c:pt>
                <c:pt idx="687">
                  <c:v>39466</c:v>
                </c:pt>
                <c:pt idx="688">
                  <c:v>39469</c:v>
                </c:pt>
                <c:pt idx="689">
                  <c:v>39472</c:v>
                </c:pt>
                <c:pt idx="690">
                  <c:v>39475</c:v>
                </c:pt>
                <c:pt idx="691">
                  <c:v>39479</c:v>
                </c:pt>
                <c:pt idx="692">
                  <c:v>39482</c:v>
                </c:pt>
                <c:pt idx="693">
                  <c:v>39485</c:v>
                </c:pt>
                <c:pt idx="694">
                  <c:v>39488</c:v>
                </c:pt>
                <c:pt idx="695">
                  <c:v>39491</c:v>
                </c:pt>
                <c:pt idx="696">
                  <c:v>39494</c:v>
                </c:pt>
                <c:pt idx="697">
                  <c:v>39497</c:v>
                </c:pt>
                <c:pt idx="698">
                  <c:v>39500</c:v>
                </c:pt>
                <c:pt idx="699">
                  <c:v>39503</c:v>
                </c:pt>
                <c:pt idx="700">
                  <c:v>39506</c:v>
                </c:pt>
                <c:pt idx="701">
                  <c:v>39508</c:v>
                </c:pt>
                <c:pt idx="702">
                  <c:v>39511</c:v>
                </c:pt>
                <c:pt idx="703">
                  <c:v>39514</c:v>
                </c:pt>
                <c:pt idx="704">
                  <c:v>39517</c:v>
                </c:pt>
                <c:pt idx="705">
                  <c:v>39520</c:v>
                </c:pt>
                <c:pt idx="706">
                  <c:v>39523</c:v>
                </c:pt>
                <c:pt idx="707">
                  <c:v>39526</c:v>
                </c:pt>
                <c:pt idx="708">
                  <c:v>39529</c:v>
                </c:pt>
                <c:pt idx="709">
                  <c:v>39532</c:v>
                </c:pt>
                <c:pt idx="710">
                  <c:v>39535</c:v>
                </c:pt>
                <c:pt idx="711">
                  <c:v>39539</c:v>
                </c:pt>
                <c:pt idx="712">
                  <c:v>39542</c:v>
                </c:pt>
                <c:pt idx="713">
                  <c:v>39545</c:v>
                </c:pt>
                <c:pt idx="714">
                  <c:v>39548</c:v>
                </c:pt>
                <c:pt idx="715">
                  <c:v>39551</c:v>
                </c:pt>
                <c:pt idx="716">
                  <c:v>39554</c:v>
                </c:pt>
                <c:pt idx="717">
                  <c:v>39557</c:v>
                </c:pt>
                <c:pt idx="718">
                  <c:v>39560</c:v>
                </c:pt>
                <c:pt idx="719">
                  <c:v>39563</c:v>
                </c:pt>
                <c:pt idx="720">
                  <c:v>39566</c:v>
                </c:pt>
                <c:pt idx="721">
                  <c:v>39569</c:v>
                </c:pt>
                <c:pt idx="722">
                  <c:v>39572</c:v>
                </c:pt>
                <c:pt idx="723">
                  <c:v>39575</c:v>
                </c:pt>
                <c:pt idx="724">
                  <c:v>39578</c:v>
                </c:pt>
                <c:pt idx="725">
                  <c:v>39581</c:v>
                </c:pt>
                <c:pt idx="726">
                  <c:v>39584</c:v>
                </c:pt>
                <c:pt idx="727">
                  <c:v>39587</c:v>
                </c:pt>
                <c:pt idx="728">
                  <c:v>39590</c:v>
                </c:pt>
                <c:pt idx="729">
                  <c:v>39593</c:v>
                </c:pt>
                <c:pt idx="730">
                  <c:v>39596</c:v>
                </c:pt>
                <c:pt idx="731">
                  <c:v>39600</c:v>
                </c:pt>
                <c:pt idx="732">
                  <c:v>39603</c:v>
                </c:pt>
                <c:pt idx="733">
                  <c:v>39606</c:v>
                </c:pt>
                <c:pt idx="734">
                  <c:v>39609</c:v>
                </c:pt>
                <c:pt idx="735">
                  <c:v>39612</c:v>
                </c:pt>
                <c:pt idx="736">
                  <c:v>39615</c:v>
                </c:pt>
                <c:pt idx="737">
                  <c:v>39618</c:v>
                </c:pt>
                <c:pt idx="738">
                  <c:v>39621</c:v>
                </c:pt>
                <c:pt idx="739">
                  <c:v>39624</c:v>
                </c:pt>
                <c:pt idx="740">
                  <c:v>39627</c:v>
                </c:pt>
                <c:pt idx="741">
                  <c:v>39630</c:v>
                </c:pt>
                <c:pt idx="742">
                  <c:v>39633</c:v>
                </c:pt>
                <c:pt idx="743">
                  <c:v>39636</c:v>
                </c:pt>
                <c:pt idx="744">
                  <c:v>39639</c:v>
                </c:pt>
                <c:pt idx="745">
                  <c:v>39642</c:v>
                </c:pt>
                <c:pt idx="746">
                  <c:v>39645</c:v>
                </c:pt>
                <c:pt idx="747">
                  <c:v>39648</c:v>
                </c:pt>
                <c:pt idx="748">
                  <c:v>39651</c:v>
                </c:pt>
                <c:pt idx="749">
                  <c:v>39654</c:v>
                </c:pt>
                <c:pt idx="750">
                  <c:v>39657</c:v>
                </c:pt>
                <c:pt idx="751">
                  <c:v>39661</c:v>
                </c:pt>
                <c:pt idx="752">
                  <c:v>39664</c:v>
                </c:pt>
                <c:pt idx="753">
                  <c:v>39667</c:v>
                </c:pt>
                <c:pt idx="754">
                  <c:v>39670</c:v>
                </c:pt>
                <c:pt idx="755">
                  <c:v>39673</c:v>
                </c:pt>
                <c:pt idx="756">
                  <c:v>39676</c:v>
                </c:pt>
                <c:pt idx="757">
                  <c:v>39679</c:v>
                </c:pt>
                <c:pt idx="758">
                  <c:v>39682</c:v>
                </c:pt>
                <c:pt idx="759">
                  <c:v>39685</c:v>
                </c:pt>
                <c:pt idx="760">
                  <c:v>39688</c:v>
                </c:pt>
                <c:pt idx="761">
                  <c:v>39692</c:v>
                </c:pt>
                <c:pt idx="762">
                  <c:v>39695</c:v>
                </c:pt>
                <c:pt idx="763">
                  <c:v>39698</c:v>
                </c:pt>
                <c:pt idx="764">
                  <c:v>39701</c:v>
                </c:pt>
                <c:pt idx="765">
                  <c:v>39704</c:v>
                </c:pt>
                <c:pt idx="766">
                  <c:v>39707</c:v>
                </c:pt>
                <c:pt idx="767">
                  <c:v>39710</c:v>
                </c:pt>
                <c:pt idx="768">
                  <c:v>39713</c:v>
                </c:pt>
                <c:pt idx="769">
                  <c:v>39716</c:v>
                </c:pt>
                <c:pt idx="770">
                  <c:v>39719</c:v>
                </c:pt>
                <c:pt idx="771">
                  <c:v>39722</c:v>
                </c:pt>
                <c:pt idx="772">
                  <c:v>39725</c:v>
                </c:pt>
                <c:pt idx="773">
                  <c:v>39728</c:v>
                </c:pt>
                <c:pt idx="774">
                  <c:v>39731</c:v>
                </c:pt>
                <c:pt idx="775">
                  <c:v>39734</c:v>
                </c:pt>
                <c:pt idx="776">
                  <c:v>39737</c:v>
                </c:pt>
                <c:pt idx="777">
                  <c:v>39740</c:v>
                </c:pt>
                <c:pt idx="778">
                  <c:v>39742</c:v>
                </c:pt>
                <c:pt idx="779">
                  <c:v>39743</c:v>
                </c:pt>
                <c:pt idx="780">
                  <c:v>39746</c:v>
                </c:pt>
                <c:pt idx="781">
                  <c:v>39749</c:v>
                </c:pt>
                <c:pt idx="782">
                  <c:v>39753</c:v>
                </c:pt>
                <c:pt idx="783">
                  <c:v>39756</c:v>
                </c:pt>
                <c:pt idx="784">
                  <c:v>39759</c:v>
                </c:pt>
                <c:pt idx="785">
                  <c:v>39762</c:v>
                </c:pt>
                <c:pt idx="786">
                  <c:v>39765</c:v>
                </c:pt>
                <c:pt idx="787">
                  <c:v>39768</c:v>
                </c:pt>
                <c:pt idx="788">
                  <c:v>39771</c:v>
                </c:pt>
                <c:pt idx="789">
                  <c:v>39774</c:v>
                </c:pt>
                <c:pt idx="790">
                  <c:v>39777</c:v>
                </c:pt>
                <c:pt idx="791">
                  <c:v>39780</c:v>
                </c:pt>
                <c:pt idx="792">
                  <c:v>39783</c:v>
                </c:pt>
                <c:pt idx="793">
                  <c:v>39786</c:v>
                </c:pt>
                <c:pt idx="794">
                  <c:v>39789</c:v>
                </c:pt>
                <c:pt idx="795">
                  <c:v>39792</c:v>
                </c:pt>
                <c:pt idx="796">
                  <c:v>39795</c:v>
                </c:pt>
                <c:pt idx="797">
                  <c:v>39798</c:v>
                </c:pt>
                <c:pt idx="798">
                  <c:v>39801</c:v>
                </c:pt>
                <c:pt idx="799">
                  <c:v>39804</c:v>
                </c:pt>
                <c:pt idx="800">
                  <c:v>39807</c:v>
                </c:pt>
                <c:pt idx="801">
                  <c:v>39810</c:v>
                </c:pt>
                <c:pt idx="802">
                  <c:v>39814</c:v>
                </c:pt>
                <c:pt idx="803">
                  <c:v>39817</c:v>
                </c:pt>
                <c:pt idx="804">
                  <c:v>39819</c:v>
                </c:pt>
                <c:pt idx="805">
                  <c:v>39820</c:v>
                </c:pt>
                <c:pt idx="806">
                  <c:v>39823</c:v>
                </c:pt>
                <c:pt idx="807">
                  <c:v>39826</c:v>
                </c:pt>
                <c:pt idx="808">
                  <c:v>39829</c:v>
                </c:pt>
                <c:pt idx="809">
                  <c:v>39832</c:v>
                </c:pt>
                <c:pt idx="810">
                  <c:v>39835</c:v>
                </c:pt>
                <c:pt idx="811">
                  <c:v>39838</c:v>
                </c:pt>
                <c:pt idx="812">
                  <c:v>39841</c:v>
                </c:pt>
                <c:pt idx="813">
                  <c:v>39845</c:v>
                </c:pt>
                <c:pt idx="814">
                  <c:v>39848</c:v>
                </c:pt>
                <c:pt idx="815">
                  <c:v>39851</c:v>
                </c:pt>
                <c:pt idx="816">
                  <c:v>39854</c:v>
                </c:pt>
                <c:pt idx="817">
                  <c:v>39857</c:v>
                </c:pt>
                <c:pt idx="818">
                  <c:v>39860</c:v>
                </c:pt>
                <c:pt idx="819">
                  <c:v>39863</c:v>
                </c:pt>
                <c:pt idx="820">
                  <c:v>39866</c:v>
                </c:pt>
                <c:pt idx="821">
                  <c:v>39869</c:v>
                </c:pt>
                <c:pt idx="822">
                  <c:v>39872</c:v>
                </c:pt>
                <c:pt idx="823">
                  <c:v>39873</c:v>
                </c:pt>
                <c:pt idx="824">
                  <c:v>39876</c:v>
                </c:pt>
                <c:pt idx="825">
                  <c:v>39879</c:v>
                </c:pt>
                <c:pt idx="826">
                  <c:v>39882</c:v>
                </c:pt>
                <c:pt idx="827">
                  <c:v>39885</c:v>
                </c:pt>
                <c:pt idx="828">
                  <c:v>39888</c:v>
                </c:pt>
                <c:pt idx="829">
                  <c:v>39891</c:v>
                </c:pt>
                <c:pt idx="830">
                  <c:v>39894</c:v>
                </c:pt>
                <c:pt idx="831">
                  <c:v>39897</c:v>
                </c:pt>
                <c:pt idx="832">
                  <c:v>39900</c:v>
                </c:pt>
                <c:pt idx="833">
                  <c:v>39904</c:v>
                </c:pt>
                <c:pt idx="834">
                  <c:v>39905</c:v>
                </c:pt>
                <c:pt idx="835">
                  <c:v>39907</c:v>
                </c:pt>
                <c:pt idx="836">
                  <c:v>39910</c:v>
                </c:pt>
                <c:pt idx="837">
                  <c:v>39913</c:v>
                </c:pt>
                <c:pt idx="838">
                  <c:v>39916</c:v>
                </c:pt>
                <c:pt idx="839">
                  <c:v>39919</c:v>
                </c:pt>
                <c:pt idx="840">
                  <c:v>39922</c:v>
                </c:pt>
                <c:pt idx="841">
                  <c:v>39925</c:v>
                </c:pt>
                <c:pt idx="842">
                  <c:v>39928</c:v>
                </c:pt>
                <c:pt idx="843">
                  <c:v>39931</c:v>
                </c:pt>
                <c:pt idx="844">
                  <c:v>39934</c:v>
                </c:pt>
                <c:pt idx="845">
                  <c:v>39937</c:v>
                </c:pt>
                <c:pt idx="846">
                  <c:v>39940</c:v>
                </c:pt>
                <c:pt idx="847">
                  <c:v>39943</c:v>
                </c:pt>
                <c:pt idx="848">
                  <c:v>39946</c:v>
                </c:pt>
                <c:pt idx="849">
                  <c:v>39949</c:v>
                </c:pt>
                <c:pt idx="850">
                  <c:v>39952</c:v>
                </c:pt>
                <c:pt idx="851">
                  <c:v>39955</c:v>
                </c:pt>
                <c:pt idx="852">
                  <c:v>39958</c:v>
                </c:pt>
                <c:pt idx="853">
                  <c:v>39961</c:v>
                </c:pt>
                <c:pt idx="854">
                  <c:v>39965</c:v>
                </c:pt>
                <c:pt idx="855">
                  <c:v>39968</c:v>
                </c:pt>
                <c:pt idx="856">
                  <c:v>39971</c:v>
                </c:pt>
                <c:pt idx="857">
                  <c:v>39974</c:v>
                </c:pt>
                <c:pt idx="858">
                  <c:v>39977</c:v>
                </c:pt>
                <c:pt idx="859">
                  <c:v>39980</c:v>
                </c:pt>
                <c:pt idx="860">
                  <c:v>39983</c:v>
                </c:pt>
                <c:pt idx="861">
                  <c:v>39986</c:v>
                </c:pt>
                <c:pt idx="862">
                  <c:v>39989</c:v>
                </c:pt>
                <c:pt idx="863">
                  <c:v>39992</c:v>
                </c:pt>
                <c:pt idx="864">
                  <c:v>39995</c:v>
                </c:pt>
                <c:pt idx="865">
                  <c:v>39998</c:v>
                </c:pt>
                <c:pt idx="866">
                  <c:v>40001</c:v>
                </c:pt>
                <c:pt idx="867">
                  <c:v>40004</c:v>
                </c:pt>
                <c:pt idx="868">
                  <c:v>40007</c:v>
                </c:pt>
                <c:pt idx="869">
                  <c:v>40010</c:v>
                </c:pt>
                <c:pt idx="870">
                  <c:v>40013</c:v>
                </c:pt>
                <c:pt idx="871">
                  <c:v>40016</c:v>
                </c:pt>
                <c:pt idx="872">
                  <c:v>40019</c:v>
                </c:pt>
                <c:pt idx="873">
                  <c:v>40020</c:v>
                </c:pt>
                <c:pt idx="874">
                  <c:v>40026</c:v>
                </c:pt>
                <c:pt idx="875">
                  <c:v>40029</c:v>
                </c:pt>
                <c:pt idx="876">
                  <c:v>40032</c:v>
                </c:pt>
                <c:pt idx="877">
                  <c:v>40035</c:v>
                </c:pt>
                <c:pt idx="878">
                  <c:v>40038</c:v>
                </c:pt>
                <c:pt idx="879">
                  <c:v>40041</c:v>
                </c:pt>
                <c:pt idx="880">
                  <c:v>40044</c:v>
                </c:pt>
                <c:pt idx="881">
                  <c:v>40047</c:v>
                </c:pt>
                <c:pt idx="882">
                  <c:v>40050</c:v>
                </c:pt>
                <c:pt idx="883">
                  <c:v>40053</c:v>
                </c:pt>
                <c:pt idx="884">
                  <c:v>40057</c:v>
                </c:pt>
                <c:pt idx="885">
                  <c:v>40060</c:v>
                </c:pt>
                <c:pt idx="886">
                  <c:v>40063</c:v>
                </c:pt>
                <c:pt idx="887">
                  <c:v>40066</c:v>
                </c:pt>
                <c:pt idx="888">
                  <c:v>40069</c:v>
                </c:pt>
                <c:pt idx="889">
                  <c:v>40072</c:v>
                </c:pt>
                <c:pt idx="890">
                  <c:v>40075</c:v>
                </c:pt>
                <c:pt idx="891">
                  <c:v>40078</c:v>
                </c:pt>
                <c:pt idx="892">
                  <c:v>40081</c:v>
                </c:pt>
                <c:pt idx="893">
                  <c:v>40084</c:v>
                </c:pt>
                <c:pt idx="894">
                  <c:v>40087</c:v>
                </c:pt>
                <c:pt idx="895">
                  <c:v>40090</c:v>
                </c:pt>
                <c:pt idx="896">
                  <c:v>40093</c:v>
                </c:pt>
                <c:pt idx="897">
                  <c:v>40096</c:v>
                </c:pt>
                <c:pt idx="898">
                  <c:v>40098</c:v>
                </c:pt>
                <c:pt idx="899">
                  <c:v>40099</c:v>
                </c:pt>
                <c:pt idx="900">
                  <c:v>40102</c:v>
                </c:pt>
                <c:pt idx="901">
                  <c:v>40105</c:v>
                </c:pt>
                <c:pt idx="902">
                  <c:v>40108</c:v>
                </c:pt>
                <c:pt idx="903">
                  <c:v>40111</c:v>
                </c:pt>
                <c:pt idx="904">
                  <c:v>40114</c:v>
                </c:pt>
                <c:pt idx="905">
                  <c:v>40118</c:v>
                </c:pt>
                <c:pt idx="906">
                  <c:v>40121</c:v>
                </c:pt>
                <c:pt idx="907">
                  <c:v>40124</c:v>
                </c:pt>
                <c:pt idx="908">
                  <c:v>40127</c:v>
                </c:pt>
                <c:pt idx="909">
                  <c:v>40130</c:v>
                </c:pt>
                <c:pt idx="910">
                  <c:v>40133</c:v>
                </c:pt>
                <c:pt idx="911">
                  <c:v>40136</c:v>
                </c:pt>
                <c:pt idx="912">
                  <c:v>40139</c:v>
                </c:pt>
                <c:pt idx="913">
                  <c:v>40142</c:v>
                </c:pt>
                <c:pt idx="914">
                  <c:v>40145</c:v>
                </c:pt>
                <c:pt idx="915">
                  <c:v>40148</c:v>
                </c:pt>
                <c:pt idx="916">
                  <c:v>40151</c:v>
                </c:pt>
                <c:pt idx="917">
                  <c:v>40154</c:v>
                </c:pt>
                <c:pt idx="918">
                  <c:v>40157</c:v>
                </c:pt>
                <c:pt idx="919">
                  <c:v>40160</c:v>
                </c:pt>
                <c:pt idx="920">
                  <c:v>40163</c:v>
                </c:pt>
                <c:pt idx="921">
                  <c:v>40166</c:v>
                </c:pt>
                <c:pt idx="922">
                  <c:v>40169</c:v>
                </c:pt>
                <c:pt idx="923">
                  <c:v>40172</c:v>
                </c:pt>
                <c:pt idx="924">
                  <c:v>40175</c:v>
                </c:pt>
                <c:pt idx="925">
                  <c:v>40179</c:v>
                </c:pt>
                <c:pt idx="926">
                  <c:v>40182</c:v>
                </c:pt>
                <c:pt idx="927">
                  <c:v>40185</c:v>
                </c:pt>
                <c:pt idx="928">
                  <c:v>40188</c:v>
                </c:pt>
                <c:pt idx="929">
                  <c:v>40191</c:v>
                </c:pt>
                <c:pt idx="930">
                  <c:v>40194</c:v>
                </c:pt>
                <c:pt idx="931">
                  <c:v>40197</c:v>
                </c:pt>
                <c:pt idx="932">
                  <c:v>40200</c:v>
                </c:pt>
                <c:pt idx="933">
                  <c:v>40203</c:v>
                </c:pt>
                <c:pt idx="934">
                  <c:v>40206</c:v>
                </c:pt>
                <c:pt idx="935">
                  <c:v>40210</c:v>
                </c:pt>
                <c:pt idx="936">
                  <c:v>40213</c:v>
                </c:pt>
                <c:pt idx="937">
                  <c:v>40216</c:v>
                </c:pt>
                <c:pt idx="938">
                  <c:v>40219</c:v>
                </c:pt>
                <c:pt idx="939">
                  <c:v>40222</c:v>
                </c:pt>
                <c:pt idx="940">
                  <c:v>40225</c:v>
                </c:pt>
                <c:pt idx="941">
                  <c:v>40228</c:v>
                </c:pt>
                <c:pt idx="942">
                  <c:v>40231</c:v>
                </c:pt>
                <c:pt idx="943">
                  <c:v>40234</c:v>
                </c:pt>
                <c:pt idx="944">
                  <c:v>40236</c:v>
                </c:pt>
                <c:pt idx="945">
                  <c:v>40238</c:v>
                </c:pt>
                <c:pt idx="946">
                  <c:v>40241</c:v>
                </c:pt>
                <c:pt idx="947">
                  <c:v>40244</c:v>
                </c:pt>
                <c:pt idx="948">
                  <c:v>40247</c:v>
                </c:pt>
                <c:pt idx="949">
                  <c:v>40250</c:v>
                </c:pt>
                <c:pt idx="950">
                  <c:v>40253</c:v>
                </c:pt>
                <c:pt idx="951">
                  <c:v>40256</c:v>
                </c:pt>
                <c:pt idx="952">
                  <c:v>40259</c:v>
                </c:pt>
                <c:pt idx="953">
                  <c:v>40262</c:v>
                </c:pt>
                <c:pt idx="954">
                  <c:v>40265</c:v>
                </c:pt>
                <c:pt idx="955">
                  <c:v>40269</c:v>
                </c:pt>
                <c:pt idx="956">
                  <c:v>40272</c:v>
                </c:pt>
                <c:pt idx="957">
                  <c:v>40275</c:v>
                </c:pt>
                <c:pt idx="958">
                  <c:v>40278</c:v>
                </c:pt>
                <c:pt idx="959">
                  <c:v>40281</c:v>
                </c:pt>
                <c:pt idx="960">
                  <c:v>40284</c:v>
                </c:pt>
                <c:pt idx="961">
                  <c:v>40287</c:v>
                </c:pt>
                <c:pt idx="962">
                  <c:v>40290</c:v>
                </c:pt>
                <c:pt idx="963">
                  <c:v>40293</c:v>
                </c:pt>
                <c:pt idx="964">
                  <c:v>40296</c:v>
                </c:pt>
                <c:pt idx="965">
                  <c:v>40299</c:v>
                </c:pt>
                <c:pt idx="966">
                  <c:v>40302</c:v>
                </c:pt>
                <c:pt idx="967">
                  <c:v>40305</c:v>
                </c:pt>
                <c:pt idx="968">
                  <c:v>40308</c:v>
                </c:pt>
                <c:pt idx="969">
                  <c:v>40311</c:v>
                </c:pt>
                <c:pt idx="970">
                  <c:v>40314</c:v>
                </c:pt>
                <c:pt idx="971">
                  <c:v>40317</c:v>
                </c:pt>
                <c:pt idx="972">
                  <c:v>40320</c:v>
                </c:pt>
                <c:pt idx="973">
                  <c:v>40323</c:v>
                </c:pt>
                <c:pt idx="974">
                  <c:v>40326</c:v>
                </c:pt>
                <c:pt idx="975">
                  <c:v>40330</c:v>
                </c:pt>
                <c:pt idx="976">
                  <c:v>40333</c:v>
                </c:pt>
                <c:pt idx="977">
                  <c:v>40336</c:v>
                </c:pt>
                <c:pt idx="978">
                  <c:v>40339</c:v>
                </c:pt>
                <c:pt idx="979">
                  <c:v>40342</c:v>
                </c:pt>
                <c:pt idx="980">
                  <c:v>40345</c:v>
                </c:pt>
                <c:pt idx="981">
                  <c:v>40348</c:v>
                </c:pt>
                <c:pt idx="982">
                  <c:v>40351</c:v>
                </c:pt>
                <c:pt idx="983">
                  <c:v>40354</c:v>
                </c:pt>
                <c:pt idx="984">
                  <c:v>40357</c:v>
                </c:pt>
                <c:pt idx="985">
                  <c:v>40360</c:v>
                </c:pt>
                <c:pt idx="986">
                  <c:v>40363</c:v>
                </c:pt>
                <c:pt idx="987">
                  <c:v>40366</c:v>
                </c:pt>
                <c:pt idx="988">
                  <c:v>40369</c:v>
                </c:pt>
                <c:pt idx="989">
                  <c:v>40372</c:v>
                </c:pt>
                <c:pt idx="990">
                  <c:v>40375</c:v>
                </c:pt>
                <c:pt idx="991">
                  <c:v>40378</c:v>
                </c:pt>
                <c:pt idx="992">
                  <c:v>40381</c:v>
                </c:pt>
                <c:pt idx="993">
                  <c:v>40384</c:v>
                </c:pt>
                <c:pt idx="994">
                  <c:v>40387</c:v>
                </c:pt>
                <c:pt idx="995">
                  <c:v>40391</c:v>
                </c:pt>
                <c:pt idx="996">
                  <c:v>40393</c:v>
                </c:pt>
                <c:pt idx="997">
                  <c:v>40397</c:v>
                </c:pt>
                <c:pt idx="998">
                  <c:v>40400</c:v>
                </c:pt>
                <c:pt idx="999">
                  <c:v>40403</c:v>
                </c:pt>
                <c:pt idx="1000">
                  <c:v>40406</c:v>
                </c:pt>
                <c:pt idx="1001">
                  <c:v>40409</c:v>
                </c:pt>
                <c:pt idx="1002">
                  <c:v>40412</c:v>
                </c:pt>
                <c:pt idx="1003">
                  <c:v>40415</c:v>
                </c:pt>
                <c:pt idx="1004">
                  <c:v>40418</c:v>
                </c:pt>
                <c:pt idx="1005">
                  <c:v>40422</c:v>
                </c:pt>
                <c:pt idx="1006">
                  <c:v>40424</c:v>
                </c:pt>
                <c:pt idx="1007">
                  <c:v>40428</c:v>
                </c:pt>
                <c:pt idx="1008">
                  <c:v>40431</c:v>
                </c:pt>
                <c:pt idx="1009">
                  <c:v>40434</c:v>
                </c:pt>
                <c:pt idx="1010">
                  <c:v>40437</c:v>
                </c:pt>
                <c:pt idx="1011">
                  <c:v>40440</c:v>
                </c:pt>
                <c:pt idx="1012">
                  <c:v>40443</c:v>
                </c:pt>
                <c:pt idx="1013">
                  <c:v>40446</c:v>
                </c:pt>
                <c:pt idx="1014">
                  <c:v>40449</c:v>
                </c:pt>
                <c:pt idx="1015">
                  <c:v>40452</c:v>
                </c:pt>
                <c:pt idx="1016">
                  <c:v>40454</c:v>
                </c:pt>
                <c:pt idx="1017">
                  <c:v>40458</c:v>
                </c:pt>
                <c:pt idx="1018">
                  <c:v>40461</c:v>
                </c:pt>
                <c:pt idx="1019">
                  <c:v>40464</c:v>
                </c:pt>
                <c:pt idx="1020">
                  <c:v>40467</c:v>
                </c:pt>
                <c:pt idx="1021">
                  <c:v>40470</c:v>
                </c:pt>
                <c:pt idx="1022">
                  <c:v>40473</c:v>
                </c:pt>
                <c:pt idx="1023">
                  <c:v>40476</c:v>
                </c:pt>
                <c:pt idx="1024">
                  <c:v>40479</c:v>
                </c:pt>
                <c:pt idx="1025">
                  <c:v>40483</c:v>
                </c:pt>
                <c:pt idx="1026">
                  <c:v>40486</c:v>
                </c:pt>
                <c:pt idx="1027">
                  <c:v>40489</c:v>
                </c:pt>
                <c:pt idx="1028">
                  <c:v>40492</c:v>
                </c:pt>
                <c:pt idx="1029">
                  <c:v>40495</c:v>
                </c:pt>
                <c:pt idx="1030">
                  <c:v>40498</c:v>
                </c:pt>
                <c:pt idx="1031">
                  <c:v>40501</c:v>
                </c:pt>
                <c:pt idx="1032">
                  <c:v>40504</c:v>
                </c:pt>
                <c:pt idx="1033">
                  <c:v>40507</c:v>
                </c:pt>
                <c:pt idx="1034">
                  <c:v>40510</c:v>
                </c:pt>
                <c:pt idx="1035">
                  <c:v>40513</c:v>
                </c:pt>
                <c:pt idx="1036">
                  <c:v>40516</c:v>
                </c:pt>
                <c:pt idx="1037">
                  <c:v>40519</c:v>
                </c:pt>
                <c:pt idx="1038">
                  <c:v>40522</c:v>
                </c:pt>
                <c:pt idx="1039">
                  <c:v>40525</c:v>
                </c:pt>
                <c:pt idx="1040">
                  <c:v>40528</c:v>
                </c:pt>
                <c:pt idx="1041">
                  <c:v>40531</c:v>
                </c:pt>
                <c:pt idx="1042">
                  <c:v>40534</c:v>
                </c:pt>
                <c:pt idx="1043">
                  <c:v>40537</c:v>
                </c:pt>
                <c:pt idx="1044">
                  <c:v>40540</c:v>
                </c:pt>
                <c:pt idx="1045">
                  <c:v>40603</c:v>
                </c:pt>
                <c:pt idx="1046">
                  <c:v>40606</c:v>
                </c:pt>
                <c:pt idx="1047">
                  <c:v>40609</c:v>
                </c:pt>
                <c:pt idx="1048">
                  <c:v>40612</c:v>
                </c:pt>
                <c:pt idx="1049">
                  <c:v>40615</c:v>
                </c:pt>
                <c:pt idx="1050">
                  <c:v>40618</c:v>
                </c:pt>
                <c:pt idx="1051">
                  <c:v>40621</c:v>
                </c:pt>
                <c:pt idx="1052">
                  <c:v>40624</c:v>
                </c:pt>
                <c:pt idx="1053">
                  <c:v>40627</c:v>
                </c:pt>
                <c:pt idx="1054">
                  <c:v>40630</c:v>
                </c:pt>
                <c:pt idx="1055">
                  <c:v>40664</c:v>
                </c:pt>
                <c:pt idx="1056">
                  <c:v>40667</c:v>
                </c:pt>
                <c:pt idx="1057">
                  <c:v>40670</c:v>
                </c:pt>
                <c:pt idx="1058">
                  <c:v>40673</c:v>
                </c:pt>
                <c:pt idx="1059">
                  <c:v>40676</c:v>
                </c:pt>
                <c:pt idx="1060">
                  <c:v>40679</c:v>
                </c:pt>
                <c:pt idx="1061">
                  <c:v>40682</c:v>
                </c:pt>
                <c:pt idx="1062">
                  <c:v>40685</c:v>
                </c:pt>
                <c:pt idx="1063">
                  <c:v>40688</c:v>
                </c:pt>
                <c:pt idx="1064">
                  <c:v>40691</c:v>
                </c:pt>
                <c:pt idx="1065">
                  <c:v>40695</c:v>
                </c:pt>
                <c:pt idx="1066">
                  <c:v>40698</c:v>
                </c:pt>
                <c:pt idx="1067">
                  <c:v>40701</c:v>
                </c:pt>
                <c:pt idx="1068">
                  <c:v>40704</c:v>
                </c:pt>
                <c:pt idx="1069">
                  <c:v>40707</c:v>
                </c:pt>
                <c:pt idx="1070">
                  <c:v>40710</c:v>
                </c:pt>
                <c:pt idx="1071">
                  <c:v>40713</c:v>
                </c:pt>
                <c:pt idx="1072">
                  <c:v>40716</c:v>
                </c:pt>
                <c:pt idx="1073">
                  <c:v>40719</c:v>
                </c:pt>
                <c:pt idx="1074">
                  <c:v>40722</c:v>
                </c:pt>
                <c:pt idx="1075">
                  <c:v>40725</c:v>
                </c:pt>
                <c:pt idx="1076">
                  <c:v>40728</c:v>
                </c:pt>
                <c:pt idx="1077">
                  <c:v>40731</c:v>
                </c:pt>
                <c:pt idx="1078">
                  <c:v>40734</c:v>
                </c:pt>
                <c:pt idx="1079">
                  <c:v>40737</c:v>
                </c:pt>
                <c:pt idx="1080">
                  <c:v>40740</c:v>
                </c:pt>
                <c:pt idx="1081">
                  <c:v>40743</c:v>
                </c:pt>
                <c:pt idx="1082">
                  <c:v>40746</c:v>
                </c:pt>
                <c:pt idx="1083">
                  <c:v>40749</c:v>
                </c:pt>
                <c:pt idx="1084">
                  <c:v>40752</c:v>
                </c:pt>
                <c:pt idx="1085">
                  <c:v>40756</c:v>
                </c:pt>
                <c:pt idx="1086">
                  <c:v>40759</c:v>
                </c:pt>
                <c:pt idx="1087">
                  <c:v>40762</c:v>
                </c:pt>
                <c:pt idx="1088">
                  <c:v>40765</c:v>
                </c:pt>
                <c:pt idx="1089">
                  <c:v>40768</c:v>
                </c:pt>
                <c:pt idx="1090">
                  <c:v>40771</c:v>
                </c:pt>
                <c:pt idx="1091">
                  <c:v>40774</c:v>
                </c:pt>
                <c:pt idx="1092">
                  <c:v>40777</c:v>
                </c:pt>
                <c:pt idx="1093">
                  <c:v>40780</c:v>
                </c:pt>
                <c:pt idx="1094">
                  <c:v>40783</c:v>
                </c:pt>
                <c:pt idx="1095">
                  <c:v>40787</c:v>
                </c:pt>
                <c:pt idx="1096">
                  <c:v>40790</c:v>
                </c:pt>
                <c:pt idx="1097">
                  <c:v>40793</c:v>
                </c:pt>
                <c:pt idx="1098">
                  <c:v>40796</c:v>
                </c:pt>
                <c:pt idx="1099">
                  <c:v>40799</c:v>
                </c:pt>
                <c:pt idx="1100">
                  <c:v>40802</c:v>
                </c:pt>
                <c:pt idx="1101">
                  <c:v>40808</c:v>
                </c:pt>
                <c:pt idx="1102">
                  <c:v>40811</c:v>
                </c:pt>
                <c:pt idx="1103">
                  <c:v>40814</c:v>
                </c:pt>
                <c:pt idx="1104">
                  <c:v>40815</c:v>
                </c:pt>
                <c:pt idx="1105">
                  <c:v>40817</c:v>
                </c:pt>
                <c:pt idx="1106">
                  <c:v>40820</c:v>
                </c:pt>
                <c:pt idx="1107">
                  <c:v>40823</c:v>
                </c:pt>
                <c:pt idx="1108">
                  <c:v>40826</c:v>
                </c:pt>
                <c:pt idx="1109">
                  <c:v>40829</c:v>
                </c:pt>
                <c:pt idx="1110">
                  <c:v>40832</c:v>
                </c:pt>
                <c:pt idx="1111">
                  <c:v>40835</c:v>
                </c:pt>
                <c:pt idx="1112">
                  <c:v>40836</c:v>
                </c:pt>
                <c:pt idx="1113">
                  <c:v>40838</c:v>
                </c:pt>
                <c:pt idx="1114">
                  <c:v>40841</c:v>
                </c:pt>
                <c:pt idx="1115">
                  <c:v>40844</c:v>
                </c:pt>
                <c:pt idx="1116">
                  <c:v>40848</c:v>
                </c:pt>
                <c:pt idx="1117">
                  <c:v>40851</c:v>
                </c:pt>
                <c:pt idx="1118">
                  <c:v>40854</c:v>
                </c:pt>
                <c:pt idx="1119">
                  <c:v>40857</c:v>
                </c:pt>
                <c:pt idx="1120">
                  <c:v>40860</c:v>
                </c:pt>
                <c:pt idx="1121">
                  <c:v>40863</c:v>
                </c:pt>
                <c:pt idx="1122">
                  <c:v>40866</c:v>
                </c:pt>
                <c:pt idx="1123">
                  <c:v>40869</c:v>
                </c:pt>
                <c:pt idx="1124">
                  <c:v>40872</c:v>
                </c:pt>
                <c:pt idx="1125">
                  <c:v>40875</c:v>
                </c:pt>
                <c:pt idx="1126">
                  <c:v>40878</c:v>
                </c:pt>
                <c:pt idx="1127">
                  <c:v>40881</c:v>
                </c:pt>
                <c:pt idx="1128">
                  <c:v>40884</c:v>
                </c:pt>
                <c:pt idx="1129">
                  <c:v>40887</c:v>
                </c:pt>
                <c:pt idx="1130">
                  <c:v>40890</c:v>
                </c:pt>
                <c:pt idx="1131">
                  <c:v>40893</c:v>
                </c:pt>
                <c:pt idx="1132">
                  <c:v>40896</c:v>
                </c:pt>
                <c:pt idx="1133">
                  <c:v>40899</c:v>
                </c:pt>
                <c:pt idx="1134">
                  <c:v>40902</c:v>
                </c:pt>
                <c:pt idx="1135">
                  <c:v>40905</c:v>
                </c:pt>
                <c:pt idx="1136">
                  <c:v>41319</c:v>
                </c:pt>
                <c:pt idx="1137">
                  <c:v>41351</c:v>
                </c:pt>
                <c:pt idx="1138">
                  <c:v>41354</c:v>
                </c:pt>
                <c:pt idx="1139">
                  <c:v>41357</c:v>
                </c:pt>
                <c:pt idx="1140">
                  <c:v>41360</c:v>
                </c:pt>
                <c:pt idx="1141">
                  <c:v>41362</c:v>
                </c:pt>
                <c:pt idx="1142">
                  <c:v>41367</c:v>
                </c:pt>
                <c:pt idx="1143">
                  <c:v>41370</c:v>
                </c:pt>
                <c:pt idx="1144">
                  <c:v>41373</c:v>
                </c:pt>
                <c:pt idx="1145">
                  <c:v>41376</c:v>
                </c:pt>
                <c:pt idx="1146">
                  <c:v>41379</c:v>
                </c:pt>
                <c:pt idx="1147">
                  <c:v>41382</c:v>
                </c:pt>
                <c:pt idx="1148">
                  <c:v>41385</c:v>
                </c:pt>
                <c:pt idx="1149">
                  <c:v>41388</c:v>
                </c:pt>
                <c:pt idx="1150">
                  <c:v>41391</c:v>
                </c:pt>
                <c:pt idx="1151">
                  <c:v>41393</c:v>
                </c:pt>
                <c:pt idx="1152">
                  <c:v>41395</c:v>
                </c:pt>
                <c:pt idx="1153">
                  <c:v>41398</c:v>
                </c:pt>
                <c:pt idx="1154">
                  <c:v>41401</c:v>
                </c:pt>
                <c:pt idx="1155">
                  <c:v>41404</c:v>
                </c:pt>
                <c:pt idx="1156">
                  <c:v>41407</c:v>
                </c:pt>
                <c:pt idx="1157">
                  <c:v>41410</c:v>
                </c:pt>
                <c:pt idx="1158">
                  <c:v>41413</c:v>
                </c:pt>
                <c:pt idx="1159">
                  <c:v>41416</c:v>
                </c:pt>
                <c:pt idx="1160">
                  <c:v>41419</c:v>
                </c:pt>
                <c:pt idx="1161">
                  <c:v>41422</c:v>
                </c:pt>
                <c:pt idx="1162">
                  <c:v>41428</c:v>
                </c:pt>
                <c:pt idx="1163">
                  <c:v>41431</c:v>
                </c:pt>
                <c:pt idx="1164">
                  <c:v>41434</c:v>
                </c:pt>
                <c:pt idx="1165">
                  <c:v>41437</c:v>
                </c:pt>
                <c:pt idx="1166">
                  <c:v>41440</c:v>
                </c:pt>
                <c:pt idx="1167">
                  <c:v>41443</c:v>
                </c:pt>
                <c:pt idx="1168">
                  <c:v>41446</c:v>
                </c:pt>
                <c:pt idx="1169">
                  <c:v>41449</c:v>
                </c:pt>
                <c:pt idx="1170">
                  <c:v>41452</c:v>
                </c:pt>
                <c:pt idx="1171">
                  <c:v>41455</c:v>
                </c:pt>
                <c:pt idx="1172">
                  <c:v>41456</c:v>
                </c:pt>
                <c:pt idx="1173">
                  <c:v>41459</c:v>
                </c:pt>
                <c:pt idx="1174">
                  <c:v>41462</c:v>
                </c:pt>
                <c:pt idx="1175">
                  <c:v>41465</c:v>
                </c:pt>
                <c:pt idx="1176">
                  <c:v>41468</c:v>
                </c:pt>
                <c:pt idx="1177">
                  <c:v>41470</c:v>
                </c:pt>
                <c:pt idx="1178">
                  <c:v>41471</c:v>
                </c:pt>
                <c:pt idx="1179">
                  <c:v>41474</c:v>
                </c:pt>
                <c:pt idx="1180">
                  <c:v>41477</c:v>
                </c:pt>
                <c:pt idx="1181">
                  <c:v>41480</c:v>
                </c:pt>
                <c:pt idx="1182">
                  <c:v>41483</c:v>
                </c:pt>
                <c:pt idx="1183">
                  <c:v>41487</c:v>
                </c:pt>
                <c:pt idx="1184">
                  <c:v>41490</c:v>
                </c:pt>
                <c:pt idx="1185">
                  <c:v>41493</c:v>
                </c:pt>
                <c:pt idx="1186">
                  <c:v>41496</c:v>
                </c:pt>
                <c:pt idx="1187">
                  <c:v>41499</c:v>
                </c:pt>
                <c:pt idx="1188">
                  <c:v>41502</c:v>
                </c:pt>
                <c:pt idx="1189">
                  <c:v>41505</c:v>
                </c:pt>
                <c:pt idx="1190">
                  <c:v>41508</c:v>
                </c:pt>
                <c:pt idx="1191">
                  <c:v>41512</c:v>
                </c:pt>
                <c:pt idx="1192">
                  <c:v>41514</c:v>
                </c:pt>
                <c:pt idx="1193">
                  <c:v>41518</c:v>
                </c:pt>
                <c:pt idx="1194">
                  <c:v>41521</c:v>
                </c:pt>
                <c:pt idx="1195">
                  <c:v>41524</c:v>
                </c:pt>
                <c:pt idx="1196">
                  <c:v>41527</c:v>
                </c:pt>
                <c:pt idx="1197">
                  <c:v>41530</c:v>
                </c:pt>
                <c:pt idx="1198">
                  <c:v>41533</c:v>
                </c:pt>
                <c:pt idx="1199">
                  <c:v>41536</c:v>
                </c:pt>
                <c:pt idx="1200">
                  <c:v>41539</c:v>
                </c:pt>
                <c:pt idx="1201">
                  <c:v>41542</c:v>
                </c:pt>
                <c:pt idx="1202">
                  <c:v>41545</c:v>
                </c:pt>
                <c:pt idx="1203">
                  <c:v>41548</c:v>
                </c:pt>
                <c:pt idx="1204">
                  <c:v>41551</c:v>
                </c:pt>
                <c:pt idx="1205">
                  <c:v>41554</c:v>
                </c:pt>
                <c:pt idx="1206">
                  <c:v>41557</c:v>
                </c:pt>
                <c:pt idx="1207">
                  <c:v>41560</c:v>
                </c:pt>
                <c:pt idx="1208">
                  <c:v>41563</c:v>
                </c:pt>
                <c:pt idx="1209">
                  <c:v>41566</c:v>
                </c:pt>
                <c:pt idx="1210">
                  <c:v>41569</c:v>
                </c:pt>
                <c:pt idx="1211">
                  <c:v>41572</c:v>
                </c:pt>
                <c:pt idx="1212">
                  <c:v>41575</c:v>
                </c:pt>
                <c:pt idx="1213">
                  <c:v>41579</c:v>
                </c:pt>
                <c:pt idx="1214">
                  <c:v>41582</c:v>
                </c:pt>
                <c:pt idx="1215">
                  <c:v>41585</c:v>
                </c:pt>
                <c:pt idx="1216">
                  <c:v>41588</c:v>
                </c:pt>
                <c:pt idx="1217">
                  <c:v>41591</c:v>
                </c:pt>
                <c:pt idx="1218">
                  <c:v>41594</c:v>
                </c:pt>
                <c:pt idx="1219">
                  <c:v>41597</c:v>
                </c:pt>
                <c:pt idx="1220">
                  <c:v>41600</c:v>
                </c:pt>
                <c:pt idx="1221">
                  <c:v>41603</c:v>
                </c:pt>
                <c:pt idx="1222">
                  <c:v>41606</c:v>
                </c:pt>
                <c:pt idx="1223">
                  <c:v>41609</c:v>
                </c:pt>
                <c:pt idx="1224">
                  <c:v>41611</c:v>
                </c:pt>
                <c:pt idx="1225">
                  <c:v>41612</c:v>
                </c:pt>
                <c:pt idx="1226">
                  <c:v>41615</c:v>
                </c:pt>
                <c:pt idx="1227">
                  <c:v>41618</c:v>
                </c:pt>
                <c:pt idx="1228">
                  <c:v>41621</c:v>
                </c:pt>
                <c:pt idx="1229">
                  <c:v>41624</c:v>
                </c:pt>
                <c:pt idx="1230">
                  <c:v>41627</c:v>
                </c:pt>
                <c:pt idx="1231">
                  <c:v>41630</c:v>
                </c:pt>
                <c:pt idx="1232">
                  <c:v>41633</c:v>
                </c:pt>
                <c:pt idx="1233">
                  <c:v>41636</c:v>
                </c:pt>
                <c:pt idx="1234">
                  <c:v>41640</c:v>
                </c:pt>
                <c:pt idx="1235">
                  <c:v>41643</c:v>
                </c:pt>
                <c:pt idx="1236">
                  <c:v>41646</c:v>
                </c:pt>
                <c:pt idx="1237">
                  <c:v>41649</c:v>
                </c:pt>
                <c:pt idx="1238">
                  <c:v>41652</c:v>
                </c:pt>
                <c:pt idx="1239">
                  <c:v>41655</c:v>
                </c:pt>
                <c:pt idx="1240">
                  <c:v>41658</c:v>
                </c:pt>
                <c:pt idx="1241">
                  <c:v>41661</c:v>
                </c:pt>
                <c:pt idx="1242">
                  <c:v>41664</c:v>
                </c:pt>
                <c:pt idx="1243">
                  <c:v>41667</c:v>
                </c:pt>
                <c:pt idx="1244">
                  <c:v>41671</c:v>
                </c:pt>
                <c:pt idx="1245">
                  <c:v>41674</c:v>
                </c:pt>
                <c:pt idx="1246">
                  <c:v>41677</c:v>
                </c:pt>
                <c:pt idx="1247">
                  <c:v>41680</c:v>
                </c:pt>
                <c:pt idx="1248">
                  <c:v>41683</c:v>
                </c:pt>
                <c:pt idx="1249">
                  <c:v>41686</c:v>
                </c:pt>
                <c:pt idx="1250">
                  <c:v>41689</c:v>
                </c:pt>
                <c:pt idx="1251">
                  <c:v>41692</c:v>
                </c:pt>
                <c:pt idx="1252">
                  <c:v>41695</c:v>
                </c:pt>
                <c:pt idx="1253">
                  <c:v>41698</c:v>
                </c:pt>
                <c:pt idx="1254">
                  <c:v>41699</c:v>
                </c:pt>
                <c:pt idx="1255">
                  <c:v>41702</c:v>
                </c:pt>
                <c:pt idx="1256">
                  <c:v>41705</c:v>
                </c:pt>
                <c:pt idx="1257">
                  <c:v>41708</c:v>
                </c:pt>
                <c:pt idx="1258">
                  <c:v>41711</c:v>
                </c:pt>
                <c:pt idx="1259">
                  <c:v>41714</c:v>
                </c:pt>
                <c:pt idx="1260">
                  <c:v>41717</c:v>
                </c:pt>
                <c:pt idx="1261">
                  <c:v>41720</c:v>
                </c:pt>
                <c:pt idx="1262">
                  <c:v>41723</c:v>
                </c:pt>
                <c:pt idx="1263">
                  <c:v>41726</c:v>
                </c:pt>
                <c:pt idx="1264">
                  <c:v>41730</c:v>
                </c:pt>
                <c:pt idx="1265">
                  <c:v>41733</c:v>
                </c:pt>
                <c:pt idx="1266">
                  <c:v>41736</c:v>
                </c:pt>
                <c:pt idx="1267">
                  <c:v>41739</c:v>
                </c:pt>
                <c:pt idx="1268">
                  <c:v>41742</c:v>
                </c:pt>
                <c:pt idx="1269">
                  <c:v>41745</c:v>
                </c:pt>
                <c:pt idx="1270">
                  <c:v>41748</c:v>
                </c:pt>
                <c:pt idx="1271">
                  <c:v>41751</c:v>
                </c:pt>
                <c:pt idx="1272">
                  <c:v>41754</c:v>
                </c:pt>
                <c:pt idx="1273">
                  <c:v>41757</c:v>
                </c:pt>
                <c:pt idx="1274">
                  <c:v>41760</c:v>
                </c:pt>
                <c:pt idx="1275">
                  <c:v>41763</c:v>
                </c:pt>
                <c:pt idx="1276">
                  <c:v>41766</c:v>
                </c:pt>
                <c:pt idx="1277">
                  <c:v>41769</c:v>
                </c:pt>
                <c:pt idx="1278">
                  <c:v>41772</c:v>
                </c:pt>
                <c:pt idx="1279">
                  <c:v>41775</c:v>
                </c:pt>
                <c:pt idx="1280">
                  <c:v>41778</c:v>
                </c:pt>
                <c:pt idx="1281">
                  <c:v>41781</c:v>
                </c:pt>
                <c:pt idx="1282">
                  <c:v>41784</c:v>
                </c:pt>
                <c:pt idx="1283">
                  <c:v>41787</c:v>
                </c:pt>
                <c:pt idx="1284">
                  <c:v>41788</c:v>
                </c:pt>
                <c:pt idx="1285">
                  <c:v>41791</c:v>
                </c:pt>
                <c:pt idx="1286">
                  <c:v>41794</c:v>
                </c:pt>
                <c:pt idx="1287">
                  <c:v>41797</c:v>
                </c:pt>
                <c:pt idx="1288">
                  <c:v>41800</c:v>
                </c:pt>
                <c:pt idx="1289">
                  <c:v>41803</c:v>
                </c:pt>
                <c:pt idx="1290">
                  <c:v>41806</c:v>
                </c:pt>
                <c:pt idx="1291">
                  <c:v>41809</c:v>
                </c:pt>
                <c:pt idx="1292">
                  <c:v>41812</c:v>
                </c:pt>
                <c:pt idx="1293">
                  <c:v>41815</c:v>
                </c:pt>
                <c:pt idx="1294">
                  <c:v>41818</c:v>
                </c:pt>
                <c:pt idx="1295">
                  <c:v>41821</c:v>
                </c:pt>
                <c:pt idx="1296">
                  <c:v>41824</c:v>
                </c:pt>
                <c:pt idx="1297">
                  <c:v>41827</c:v>
                </c:pt>
                <c:pt idx="1298">
                  <c:v>41830</c:v>
                </c:pt>
                <c:pt idx="1299">
                  <c:v>41833</c:v>
                </c:pt>
                <c:pt idx="1300">
                  <c:v>41836</c:v>
                </c:pt>
                <c:pt idx="1301">
                  <c:v>41839</c:v>
                </c:pt>
                <c:pt idx="1302">
                  <c:v>41842</c:v>
                </c:pt>
                <c:pt idx="1303">
                  <c:v>41845</c:v>
                </c:pt>
                <c:pt idx="1304">
                  <c:v>41848</c:v>
                </c:pt>
                <c:pt idx="1305">
                  <c:v>41852</c:v>
                </c:pt>
                <c:pt idx="1306">
                  <c:v>41855</c:v>
                </c:pt>
                <c:pt idx="1307">
                  <c:v>41858</c:v>
                </c:pt>
                <c:pt idx="1308">
                  <c:v>41861</c:v>
                </c:pt>
                <c:pt idx="1309">
                  <c:v>41864</c:v>
                </c:pt>
                <c:pt idx="1310">
                  <c:v>41867</c:v>
                </c:pt>
                <c:pt idx="1311">
                  <c:v>41870</c:v>
                </c:pt>
                <c:pt idx="1312">
                  <c:v>41873</c:v>
                </c:pt>
                <c:pt idx="1313">
                  <c:v>41876</c:v>
                </c:pt>
                <c:pt idx="1314">
                  <c:v>41879</c:v>
                </c:pt>
                <c:pt idx="1315">
                  <c:v>41883</c:v>
                </c:pt>
                <c:pt idx="1316">
                  <c:v>41886</c:v>
                </c:pt>
                <c:pt idx="1317">
                  <c:v>41889</c:v>
                </c:pt>
                <c:pt idx="1318">
                  <c:v>41892</c:v>
                </c:pt>
                <c:pt idx="1319">
                  <c:v>41895</c:v>
                </c:pt>
                <c:pt idx="1320">
                  <c:v>41898</c:v>
                </c:pt>
                <c:pt idx="1321">
                  <c:v>41901</c:v>
                </c:pt>
                <c:pt idx="1322">
                  <c:v>41904</c:v>
                </c:pt>
                <c:pt idx="1323">
                  <c:v>41907</c:v>
                </c:pt>
                <c:pt idx="1324">
                  <c:v>41910</c:v>
                </c:pt>
                <c:pt idx="1325">
                  <c:v>41913</c:v>
                </c:pt>
                <c:pt idx="1326">
                  <c:v>41916</c:v>
                </c:pt>
                <c:pt idx="1327">
                  <c:v>41919</c:v>
                </c:pt>
                <c:pt idx="1328">
                  <c:v>41922</c:v>
                </c:pt>
                <c:pt idx="1329">
                  <c:v>41925</c:v>
                </c:pt>
                <c:pt idx="1330">
                  <c:v>41928</c:v>
                </c:pt>
                <c:pt idx="1331">
                  <c:v>41931</c:v>
                </c:pt>
                <c:pt idx="1332">
                  <c:v>41934</c:v>
                </c:pt>
                <c:pt idx="1333">
                  <c:v>41937</c:v>
                </c:pt>
                <c:pt idx="1334">
                  <c:v>41940</c:v>
                </c:pt>
                <c:pt idx="1335">
                  <c:v>41944</c:v>
                </c:pt>
                <c:pt idx="1336">
                  <c:v>41947</c:v>
                </c:pt>
                <c:pt idx="1337">
                  <c:v>41950</c:v>
                </c:pt>
                <c:pt idx="1338">
                  <c:v>41953</c:v>
                </c:pt>
                <c:pt idx="1339">
                  <c:v>41956</c:v>
                </c:pt>
                <c:pt idx="1340">
                  <c:v>41959</c:v>
                </c:pt>
                <c:pt idx="1341">
                  <c:v>41962</c:v>
                </c:pt>
                <c:pt idx="1342">
                  <c:v>41965</c:v>
                </c:pt>
                <c:pt idx="1343">
                  <c:v>41968</c:v>
                </c:pt>
                <c:pt idx="1344">
                  <c:v>41971</c:v>
                </c:pt>
                <c:pt idx="1345">
                  <c:v>41974</c:v>
                </c:pt>
                <c:pt idx="1346">
                  <c:v>41977</c:v>
                </c:pt>
                <c:pt idx="1347">
                  <c:v>41980</c:v>
                </c:pt>
                <c:pt idx="1348">
                  <c:v>41983</c:v>
                </c:pt>
                <c:pt idx="1349">
                  <c:v>41986</c:v>
                </c:pt>
                <c:pt idx="1350">
                  <c:v>41989</c:v>
                </c:pt>
                <c:pt idx="1351">
                  <c:v>41992</c:v>
                </c:pt>
                <c:pt idx="1352">
                  <c:v>41995</c:v>
                </c:pt>
                <c:pt idx="1353">
                  <c:v>41998</c:v>
                </c:pt>
                <c:pt idx="1354">
                  <c:v>42001</c:v>
                </c:pt>
                <c:pt idx="1355">
                  <c:v>42005</c:v>
                </c:pt>
                <c:pt idx="1356">
                  <c:v>42008</c:v>
                </c:pt>
                <c:pt idx="1357">
                  <c:v>42011</c:v>
                </c:pt>
                <c:pt idx="1358">
                  <c:v>42014</c:v>
                </c:pt>
                <c:pt idx="1359">
                  <c:v>42017</c:v>
                </c:pt>
                <c:pt idx="1360">
                  <c:v>42020</c:v>
                </c:pt>
                <c:pt idx="1361">
                  <c:v>42023</c:v>
                </c:pt>
                <c:pt idx="1362">
                  <c:v>42026</c:v>
                </c:pt>
                <c:pt idx="1363">
                  <c:v>42029</c:v>
                </c:pt>
                <c:pt idx="1364">
                  <c:v>42032</c:v>
                </c:pt>
                <c:pt idx="1365">
                  <c:v>42036</c:v>
                </c:pt>
                <c:pt idx="1366">
                  <c:v>42039</c:v>
                </c:pt>
                <c:pt idx="1367">
                  <c:v>42042</c:v>
                </c:pt>
                <c:pt idx="1368">
                  <c:v>42045</c:v>
                </c:pt>
                <c:pt idx="1369">
                  <c:v>42048</c:v>
                </c:pt>
                <c:pt idx="1370">
                  <c:v>42051</c:v>
                </c:pt>
                <c:pt idx="1371">
                  <c:v>42054</c:v>
                </c:pt>
                <c:pt idx="1372">
                  <c:v>42057</c:v>
                </c:pt>
                <c:pt idx="1373">
                  <c:v>42060</c:v>
                </c:pt>
                <c:pt idx="1374">
                  <c:v>42063</c:v>
                </c:pt>
                <c:pt idx="1375">
                  <c:v>42064</c:v>
                </c:pt>
                <c:pt idx="1376">
                  <c:v>42067</c:v>
                </c:pt>
                <c:pt idx="1377">
                  <c:v>42070</c:v>
                </c:pt>
                <c:pt idx="1378">
                  <c:v>42073</c:v>
                </c:pt>
                <c:pt idx="1379">
                  <c:v>42076</c:v>
                </c:pt>
                <c:pt idx="1380">
                  <c:v>42079</c:v>
                </c:pt>
                <c:pt idx="1381">
                  <c:v>42082</c:v>
                </c:pt>
                <c:pt idx="1382">
                  <c:v>42085</c:v>
                </c:pt>
                <c:pt idx="1383">
                  <c:v>42088</c:v>
                </c:pt>
                <c:pt idx="1384">
                  <c:v>42091</c:v>
                </c:pt>
                <c:pt idx="1385">
                  <c:v>42095</c:v>
                </c:pt>
                <c:pt idx="1386">
                  <c:v>42098</c:v>
                </c:pt>
                <c:pt idx="1387">
                  <c:v>42101</c:v>
                </c:pt>
                <c:pt idx="1388">
                  <c:v>42104</c:v>
                </c:pt>
                <c:pt idx="1389">
                  <c:v>42107</c:v>
                </c:pt>
                <c:pt idx="1390">
                  <c:v>42110</c:v>
                </c:pt>
                <c:pt idx="1391">
                  <c:v>42113</c:v>
                </c:pt>
                <c:pt idx="1392">
                  <c:v>42116</c:v>
                </c:pt>
                <c:pt idx="1393">
                  <c:v>42119</c:v>
                </c:pt>
                <c:pt idx="1394">
                  <c:v>42122</c:v>
                </c:pt>
                <c:pt idx="1395">
                  <c:v>42125</c:v>
                </c:pt>
                <c:pt idx="1396">
                  <c:v>42128</c:v>
                </c:pt>
                <c:pt idx="1397">
                  <c:v>42131</c:v>
                </c:pt>
                <c:pt idx="1398">
                  <c:v>42134</c:v>
                </c:pt>
                <c:pt idx="1399">
                  <c:v>42137</c:v>
                </c:pt>
                <c:pt idx="1400">
                  <c:v>42140</c:v>
                </c:pt>
                <c:pt idx="1401">
                  <c:v>42143</c:v>
                </c:pt>
                <c:pt idx="1402">
                  <c:v>42146</c:v>
                </c:pt>
                <c:pt idx="1403">
                  <c:v>42149</c:v>
                </c:pt>
                <c:pt idx="1404">
                  <c:v>42152</c:v>
                </c:pt>
              </c:numCache>
            </c:numRef>
          </c:cat>
          <c:val>
            <c:numRef>
              <c:f>Idősor!$C$6:$C$1410</c:f>
              <c:numCache>
                <c:formatCode>#,##0</c:formatCode>
                <c:ptCount val="1405"/>
                <c:pt idx="0">
                  <c:v>550</c:v>
                </c:pt>
                <c:pt idx="1">
                  <c:v>555</c:v>
                </c:pt>
                <c:pt idx="2">
                  <c:v>556.99999999999898</c:v>
                </c:pt>
                <c:pt idx="3">
                  <c:v>505.99999999999898</c:v>
                </c:pt>
                <c:pt idx="4">
                  <c:v>498.99999999999898</c:v>
                </c:pt>
                <c:pt idx="5">
                  <c:v>500</c:v>
                </c:pt>
                <c:pt idx="6">
                  <c:v>420.99999999999898</c:v>
                </c:pt>
                <c:pt idx="7">
                  <c:v>414</c:v>
                </c:pt>
                <c:pt idx="8">
                  <c:v>403.99999999999898</c:v>
                </c:pt>
                <c:pt idx="9">
                  <c:v>392</c:v>
                </c:pt>
                <c:pt idx="10">
                  <c:v>383.99999999999898</c:v>
                </c:pt>
                <c:pt idx="11">
                  <c:v>375.99999999999898</c:v>
                </c:pt>
                <c:pt idx="12">
                  <c:v>369.99999999999898</c:v>
                </c:pt>
                <c:pt idx="13">
                  <c:v>361.99999999999898</c:v>
                </c:pt>
                <c:pt idx="14">
                  <c:v>356.99999999999898</c:v>
                </c:pt>
                <c:pt idx="15">
                  <c:v>353</c:v>
                </c:pt>
                <c:pt idx="16">
                  <c:v>353</c:v>
                </c:pt>
                <c:pt idx="17">
                  <c:v>353</c:v>
                </c:pt>
                <c:pt idx="18">
                  <c:v>352</c:v>
                </c:pt>
                <c:pt idx="19">
                  <c:v>352</c:v>
                </c:pt>
                <c:pt idx="20">
                  <c:v>353</c:v>
                </c:pt>
                <c:pt idx="21">
                  <c:v>353.99999999999898</c:v>
                </c:pt>
                <c:pt idx="22">
                  <c:v>353.99999999999898</c:v>
                </c:pt>
                <c:pt idx="23">
                  <c:v>353.99999999999898</c:v>
                </c:pt>
                <c:pt idx="24">
                  <c:v>355</c:v>
                </c:pt>
                <c:pt idx="25">
                  <c:v>355</c:v>
                </c:pt>
                <c:pt idx="26">
                  <c:v>355.99999999999898</c:v>
                </c:pt>
                <c:pt idx="27">
                  <c:v>355.99999999999898</c:v>
                </c:pt>
                <c:pt idx="28">
                  <c:v>355</c:v>
                </c:pt>
                <c:pt idx="29">
                  <c:v>355</c:v>
                </c:pt>
                <c:pt idx="30">
                  <c:v>353.99999999999898</c:v>
                </c:pt>
                <c:pt idx="31">
                  <c:v>353</c:v>
                </c:pt>
                <c:pt idx="32">
                  <c:v>352</c:v>
                </c:pt>
                <c:pt idx="33">
                  <c:v>352</c:v>
                </c:pt>
                <c:pt idx="34">
                  <c:v>350.99999999999898</c:v>
                </c:pt>
                <c:pt idx="35">
                  <c:v>350.99999999999898</c:v>
                </c:pt>
                <c:pt idx="36">
                  <c:v>350</c:v>
                </c:pt>
                <c:pt idx="37">
                  <c:v>350</c:v>
                </c:pt>
                <c:pt idx="38">
                  <c:v>350.99999999999898</c:v>
                </c:pt>
                <c:pt idx="39">
                  <c:v>352</c:v>
                </c:pt>
                <c:pt idx="40">
                  <c:v>350</c:v>
                </c:pt>
                <c:pt idx="41">
                  <c:v>348.99999999999898</c:v>
                </c:pt>
                <c:pt idx="42">
                  <c:v>347</c:v>
                </c:pt>
                <c:pt idx="43">
                  <c:v>344.99999999999898</c:v>
                </c:pt>
                <c:pt idx="44">
                  <c:v>344</c:v>
                </c:pt>
                <c:pt idx="45">
                  <c:v>342.99999999999898</c:v>
                </c:pt>
                <c:pt idx="46">
                  <c:v>342.99999999999898</c:v>
                </c:pt>
                <c:pt idx="47">
                  <c:v>342.99999999999898</c:v>
                </c:pt>
                <c:pt idx="48">
                  <c:v>345.99999999999898</c:v>
                </c:pt>
                <c:pt idx="49">
                  <c:v>347</c:v>
                </c:pt>
                <c:pt idx="50">
                  <c:v>348.99999999999898</c:v>
                </c:pt>
                <c:pt idx="51">
                  <c:v>350</c:v>
                </c:pt>
                <c:pt idx="52">
                  <c:v>350</c:v>
                </c:pt>
                <c:pt idx="53">
                  <c:v>352</c:v>
                </c:pt>
                <c:pt idx="54">
                  <c:v>353</c:v>
                </c:pt>
                <c:pt idx="55">
                  <c:v>353.99999999999898</c:v>
                </c:pt>
                <c:pt idx="56">
                  <c:v>356.99999999999898</c:v>
                </c:pt>
                <c:pt idx="57">
                  <c:v>369.99999999999898</c:v>
                </c:pt>
                <c:pt idx="58">
                  <c:v>361.99999999999898</c:v>
                </c:pt>
                <c:pt idx="59">
                  <c:v>364</c:v>
                </c:pt>
                <c:pt idx="60">
                  <c:v>364.99999999999898</c:v>
                </c:pt>
                <c:pt idx="61">
                  <c:v>367</c:v>
                </c:pt>
                <c:pt idx="62">
                  <c:v>367.99999999999898</c:v>
                </c:pt>
                <c:pt idx="63">
                  <c:v>369.99999999999898</c:v>
                </c:pt>
                <c:pt idx="64">
                  <c:v>372</c:v>
                </c:pt>
                <c:pt idx="65">
                  <c:v>373.99999999999898</c:v>
                </c:pt>
                <c:pt idx="66">
                  <c:v>375</c:v>
                </c:pt>
                <c:pt idx="67">
                  <c:v>377</c:v>
                </c:pt>
                <c:pt idx="68">
                  <c:v>378.99999999999898</c:v>
                </c:pt>
                <c:pt idx="69">
                  <c:v>380</c:v>
                </c:pt>
                <c:pt idx="70">
                  <c:v>381.99999999999898</c:v>
                </c:pt>
                <c:pt idx="71">
                  <c:v>383.99999999999898</c:v>
                </c:pt>
                <c:pt idx="72">
                  <c:v>386</c:v>
                </c:pt>
                <c:pt idx="73">
                  <c:v>386.99999999999898</c:v>
                </c:pt>
                <c:pt idx="74">
                  <c:v>388</c:v>
                </c:pt>
                <c:pt idx="75">
                  <c:v>389.99999999999898</c:v>
                </c:pt>
                <c:pt idx="76">
                  <c:v>391</c:v>
                </c:pt>
                <c:pt idx="77">
                  <c:v>392.99999999999898</c:v>
                </c:pt>
                <c:pt idx="78">
                  <c:v>394</c:v>
                </c:pt>
                <c:pt idx="79">
                  <c:v>395.99999999999898</c:v>
                </c:pt>
                <c:pt idx="80">
                  <c:v>397</c:v>
                </c:pt>
                <c:pt idx="81">
                  <c:v>398.99999999999898</c:v>
                </c:pt>
                <c:pt idx="82">
                  <c:v>400</c:v>
                </c:pt>
                <c:pt idx="83">
                  <c:v>400.99999999999898</c:v>
                </c:pt>
                <c:pt idx="84">
                  <c:v>402</c:v>
                </c:pt>
                <c:pt idx="85">
                  <c:v>402</c:v>
                </c:pt>
                <c:pt idx="86">
                  <c:v>403</c:v>
                </c:pt>
                <c:pt idx="87">
                  <c:v>403.99999999999898</c:v>
                </c:pt>
                <c:pt idx="88">
                  <c:v>405.99999999999898</c:v>
                </c:pt>
                <c:pt idx="89">
                  <c:v>406.99999999999898</c:v>
                </c:pt>
                <c:pt idx="90">
                  <c:v>408</c:v>
                </c:pt>
                <c:pt idx="91">
                  <c:v>408.99999999999898</c:v>
                </c:pt>
                <c:pt idx="92">
                  <c:v>411</c:v>
                </c:pt>
                <c:pt idx="93">
                  <c:v>413</c:v>
                </c:pt>
                <c:pt idx="94">
                  <c:v>414</c:v>
                </c:pt>
                <c:pt idx="95">
                  <c:v>414</c:v>
                </c:pt>
                <c:pt idx="96">
                  <c:v>414.99999999999898</c:v>
                </c:pt>
                <c:pt idx="97">
                  <c:v>416</c:v>
                </c:pt>
                <c:pt idx="98">
                  <c:v>417.99999999999898</c:v>
                </c:pt>
                <c:pt idx="99">
                  <c:v>419</c:v>
                </c:pt>
                <c:pt idx="100">
                  <c:v>419</c:v>
                </c:pt>
                <c:pt idx="101">
                  <c:v>419.99999999999898</c:v>
                </c:pt>
                <c:pt idx="102">
                  <c:v>419.99999999999898</c:v>
                </c:pt>
                <c:pt idx="103">
                  <c:v>420.99999999999898</c:v>
                </c:pt>
                <c:pt idx="104">
                  <c:v>422</c:v>
                </c:pt>
                <c:pt idx="105">
                  <c:v>422</c:v>
                </c:pt>
                <c:pt idx="106">
                  <c:v>422.99999999999898</c:v>
                </c:pt>
                <c:pt idx="107">
                  <c:v>416</c:v>
                </c:pt>
                <c:pt idx="108">
                  <c:v>417</c:v>
                </c:pt>
                <c:pt idx="109">
                  <c:v>417</c:v>
                </c:pt>
                <c:pt idx="110">
                  <c:v>419</c:v>
                </c:pt>
                <c:pt idx="111">
                  <c:v>420.99999999999898</c:v>
                </c:pt>
                <c:pt idx="112">
                  <c:v>422.99999999999898</c:v>
                </c:pt>
                <c:pt idx="113">
                  <c:v>425</c:v>
                </c:pt>
                <c:pt idx="114">
                  <c:v>427</c:v>
                </c:pt>
                <c:pt idx="115">
                  <c:v>428</c:v>
                </c:pt>
                <c:pt idx="116">
                  <c:v>428.99999999999898</c:v>
                </c:pt>
                <c:pt idx="117">
                  <c:v>430</c:v>
                </c:pt>
                <c:pt idx="118">
                  <c:v>430</c:v>
                </c:pt>
                <c:pt idx="119">
                  <c:v>430.99999999999898</c:v>
                </c:pt>
                <c:pt idx="120">
                  <c:v>430.99999999999898</c:v>
                </c:pt>
                <c:pt idx="121">
                  <c:v>430.99999999999898</c:v>
                </c:pt>
                <c:pt idx="122">
                  <c:v>430.99999999999898</c:v>
                </c:pt>
                <c:pt idx="123">
                  <c:v>430</c:v>
                </c:pt>
                <c:pt idx="124">
                  <c:v>430</c:v>
                </c:pt>
                <c:pt idx="125">
                  <c:v>430</c:v>
                </c:pt>
                <c:pt idx="126">
                  <c:v>430</c:v>
                </c:pt>
                <c:pt idx="127">
                  <c:v>430.99999999999898</c:v>
                </c:pt>
                <c:pt idx="128">
                  <c:v>431.99999999999898</c:v>
                </c:pt>
                <c:pt idx="129">
                  <c:v>433</c:v>
                </c:pt>
                <c:pt idx="130">
                  <c:v>433.99999999999898</c:v>
                </c:pt>
                <c:pt idx="131">
                  <c:v>436</c:v>
                </c:pt>
                <c:pt idx="132">
                  <c:v>436</c:v>
                </c:pt>
                <c:pt idx="133">
                  <c:v>438</c:v>
                </c:pt>
                <c:pt idx="134">
                  <c:v>439</c:v>
                </c:pt>
                <c:pt idx="135">
                  <c:v>438</c:v>
                </c:pt>
                <c:pt idx="136">
                  <c:v>436.99999999999898</c:v>
                </c:pt>
                <c:pt idx="137">
                  <c:v>442.99999999999898</c:v>
                </c:pt>
                <c:pt idx="138">
                  <c:v>444.99999999999898</c:v>
                </c:pt>
                <c:pt idx="139">
                  <c:v>444.99999999999898</c:v>
                </c:pt>
                <c:pt idx="140">
                  <c:v>444.99999999999898</c:v>
                </c:pt>
                <c:pt idx="141">
                  <c:v>445.99999999999898</c:v>
                </c:pt>
                <c:pt idx="142">
                  <c:v>445.99999999999898</c:v>
                </c:pt>
                <c:pt idx="143">
                  <c:v>445.99999999999898</c:v>
                </c:pt>
                <c:pt idx="144">
                  <c:v>445.99999999999898</c:v>
                </c:pt>
                <c:pt idx="145">
                  <c:v>445.99999999999898</c:v>
                </c:pt>
                <c:pt idx="146">
                  <c:v>444.99999999999898</c:v>
                </c:pt>
                <c:pt idx="147">
                  <c:v>444.99999999999898</c:v>
                </c:pt>
                <c:pt idx="148">
                  <c:v>441</c:v>
                </c:pt>
                <c:pt idx="149">
                  <c:v>439.99999999999898</c:v>
                </c:pt>
                <c:pt idx="150">
                  <c:v>439.99999999999898</c:v>
                </c:pt>
                <c:pt idx="151">
                  <c:v>439.99999999999898</c:v>
                </c:pt>
                <c:pt idx="152">
                  <c:v>439</c:v>
                </c:pt>
                <c:pt idx="153">
                  <c:v>439.99999999999898</c:v>
                </c:pt>
                <c:pt idx="154">
                  <c:v>439.99999999999898</c:v>
                </c:pt>
                <c:pt idx="155">
                  <c:v>439.99999999999898</c:v>
                </c:pt>
                <c:pt idx="156">
                  <c:v>441</c:v>
                </c:pt>
                <c:pt idx="157">
                  <c:v>441</c:v>
                </c:pt>
                <c:pt idx="158">
                  <c:v>441</c:v>
                </c:pt>
                <c:pt idx="159">
                  <c:v>441</c:v>
                </c:pt>
                <c:pt idx="160">
                  <c:v>447.99999999999898</c:v>
                </c:pt>
                <c:pt idx="161">
                  <c:v>447.99999999999898</c:v>
                </c:pt>
                <c:pt idx="162">
                  <c:v>447.99999999999898</c:v>
                </c:pt>
                <c:pt idx="163">
                  <c:v>447.99999999999898</c:v>
                </c:pt>
                <c:pt idx="164">
                  <c:v>447.99999999999898</c:v>
                </c:pt>
                <c:pt idx="165">
                  <c:v>448.99999999999898</c:v>
                </c:pt>
                <c:pt idx="166">
                  <c:v>448.99999999999898</c:v>
                </c:pt>
                <c:pt idx="167">
                  <c:v>448.99999999999898</c:v>
                </c:pt>
                <c:pt idx="168">
                  <c:v>448.99999999999898</c:v>
                </c:pt>
                <c:pt idx="169">
                  <c:v>448.99999999999898</c:v>
                </c:pt>
                <c:pt idx="170">
                  <c:v>447.99999999999898</c:v>
                </c:pt>
                <c:pt idx="171">
                  <c:v>447.99999999999898</c:v>
                </c:pt>
                <c:pt idx="172">
                  <c:v>447</c:v>
                </c:pt>
                <c:pt idx="173">
                  <c:v>447</c:v>
                </c:pt>
                <c:pt idx="174">
                  <c:v>447</c:v>
                </c:pt>
                <c:pt idx="175">
                  <c:v>445.99999999999898</c:v>
                </c:pt>
                <c:pt idx="176">
                  <c:v>444.99999999999898</c:v>
                </c:pt>
                <c:pt idx="177">
                  <c:v>445.99999999999898</c:v>
                </c:pt>
                <c:pt idx="178">
                  <c:v>445.99999999999898</c:v>
                </c:pt>
                <c:pt idx="179">
                  <c:v>445.99999999999898</c:v>
                </c:pt>
                <c:pt idx="180">
                  <c:v>447</c:v>
                </c:pt>
                <c:pt idx="181">
                  <c:v>447</c:v>
                </c:pt>
                <c:pt idx="182">
                  <c:v>447</c:v>
                </c:pt>
                <c:pt idx="183">
                  <c:v>447</c:v>
                </c:pt>
                <c:pt idx="184">
                  <c:v>445.99999999999898</c:v>
                </c:pt>
                <c:pt idx="185">
                  <c:v>445.99999999999898</c:v>
                </c:pt>
                <c:pt idx="186">
                  <c:v>445.99999999999898</c:v>
                </c:pt>
                <c:pt idx="187">
                  <c:v>445.99999999999898</c:v>
                </c:pt>
                <c:pt idx="188">
                  <c:v>445.99999999999898</c:v>
                </c:pt>
                <c:pt idx="189">
                  <c:v>447</c:v>
                </c:pt>
                <c:pt idx="190">
                  <c:v>444</c:v>
                </c:pt>
                <c:pt idx="191">
                  <c:v>447.99999999999898</c:v>
                </c:pt>
                <c:pt idx="192">
                  <c:v>447.99999999999898</c:v>
                </c:pt>
                <c:pt idx="193">
                  <c:v>447.99999999999898</c:v>
                </c:pt>
                <c:pt idx="194">
                  <c:v>447.99999999999898</c:v>
                </c:pt>
                <c:pt idx="195">
                  <c:v>447.99999999999898</c:v>
                </c:pt>
                <c:pt idx="196">
                  <c:v>448.99999999999898</c:v>
                </c:pt>
                <c:pt idx="197">
                  <c:v>448.99999999999898</c:v>
                </c:pt>
                <c:pt idx="198">
                  <c:v>450</c:v>
                </c:pt>
                <c:pt idx="199">
                  <c:v>450.99999999999898</c:v>
                </c:pt>
                <c:pt idx="200">
                  <c:v>450.99999999999898</c:v>
                </c:pt>
                <c:pt idx="201">
                  <c:v>453.99999999999898</c:v>
                </c:pt>
                <c:pt idx="202">
                  <c:v>455.99999999999898</c:v>
                </c:pt>
                <c:pt idx="203">
                  <c:v>455.99999999999898</c:v>
                </c:pt>
                <c:pt idx="204">
                  <c:v>455.99999999999898</c:v>
                </c:pt>
                <c:pt idx="205">
                  <c:v>456.99999999999898</c:v>
                </c:pt>
                <c:pt idx="206">
                  <c:v>456.99999999999898</c:v>
                </c:pt>
                <c:pt idx="207">
                  <c:v>456.99999999999898</c:v>
                </c:pt>
                <c:pt idx="208">
                  <c:v>458</c:v>
                </c:pt>
                <c:pt idx="209">
                  <c:v>458</c:v>
                </c:pt>
                <c:pt idx="210">
                  <c:v>458.99999999999898</c:v>
                </c:pt>
                <c:pt idx="211">
                  <c:v>458.99999999999898</c:v>
                </c:pt>
                <c:pt idx="212">
                  <c:v>461.99999999999898</c:v>
                </c:pt>
                <c:pt idx="213">
                  <c:v>463</c:v>
                </c:pt>
                <c:pt idx="214">
                  <c:v>463</c:v>
                </c:pt>
                <c:pt idx="215">
                  <c:v>464</c:v>
                </c:pt>
                <c:pt idx="216">
                  <c:v>464</c:v>
                </c:pt>
                <c:pt idx="217">
                  <c:v>464.99999999999898</c:v>
                </c:pt>
                <c:pt idx="218">
                  <c:v>464.99999999999898</c:v>
                </c:pt>
                <c:pt idx="219">
                  <c:v>464.99999999999898</c:v>
                </c:pt>
                <c:pt idx="220">
                  <c:v>464.99999999999898</c:v>
                </c:pt>
                <c:pt idx="221">
                  <c:v>464.99999999999898</c:v>
                </c:pt>
                <c:pt idx="222">
                  <c:v>464.99999999999898</c:v>
                </c:pt>
                <c:pt idx="223">
                  <c:v>464.99999999999898</c:v>
                </c:pt>
                <c:pt idx="224">
                  <c:v>466</c:v>
                </c:pt>
                <c:pt idx="225">
                  <c:v>466</c:v>
                </c:pt>
                <c:pt idx="226">
                  <c:v>466</c:v>
                </c:pt>
                <c:pt idx="227">
                  <c:v>467</c:v>
                </c:pt>
                <c:pt idx="228">
                  <c:v>467</c:v>
                </c:pt>
                <c:pt idx="229">
                  <c:v>467.99999999999898</c:v>
                </c:pt>
                <c:pt idx="230">
                  <c:v>467.99999999999898</c:v>
                </c:pt>
                <c:pt idx="231">
                  <c:v>469</c:v>
                </c:pt>
                <c:pt idx="232">
                  <c:v>470.99999999999898</c:v>
                </c:pt>
                <c:pt idx="233">
                  <c:v>469.99999999999898</c:v>
                </c:pt>
                <c:pt idx="234">
                  <c:v>467.99999999999898</c:v>
                </c:pt>
                <c:pt idx="235">
                  <c:v>467</c:v>
                </c:pt>
                <c:pt idx="236">
                  <c:v>464.99999999999898</c:v>
                </c:pt>
                <c:pt idx="237">
                  <c:v>466</c:v>
                </c:pt>
                <c:pt idx="238">
                  <c:v>459.99999999999898</c:v>
                </c:pt>
                <c:pt idx="239">
                  <c:v>458</c:v>
                </c:pt>
                <c:pt idx="240">
                  <c:v>455.99999999999898</c:v>
                </c:pt>
                <c:pt idx="241">
                  <c:v>455</c:v>
                </c:pt>
                <c:pt idx="242">
                  <c:v>453.99999999999898</c:v>
                </c:pt>
                <c:pt idx="243">
                  <c:v>452</c:v>
                </c:pt>
                <c:pt idx="244">
                  <c:v>450</c:v>
                </c:pt>
                <c:pt idx="245">
                  <c:v>447.99999999999898</c:v>
                </c:pt>
                <c:pt idx="246">
                  <c:v>447.99999999999898</c:v>
                </c:pt>
                <c:pt idx="247">
                  <c:v>447</c:v>
                </c:pt>
                <c:pt idx="248">
                  <c:v>447</c:v>
                </c:pt>
                <c:pt idx="249">
                  <c:v>444.99999999999898</c:v>
                </c:pt>
                <c:pt idx="250">
                  <c:v>444.99999999999898</c:v>
                </c:pt>
                <c:pt idx="251">
                  <c:v>444.99999999999898</c:v>
                </c:pt>
                <c:pt idx="252">
                  <c:v>439</c:v>
                </c:pt>
                <c:pt idx="253">
                  <c:v>444</c:v>
                </c:pt>
                <c:pt idx="254">
                  <c:v>466</c:v>
                </c:pt>
                <c:pt idx="255">
                  <c:v>478</c:v>
                </c:pt>
                <c:pt idx="256">
                  <c:v>478</c:v>
                </c:pt>
                <c:pt idx="257">
                  <c:v>478</c:v>
                </c:pt>
                <c:pt idx="258">
                  <c:v>480.99999999999898</c:v>
                </c:pt>
                <c:pt idx="259">
                  <c:v>478.99999999999898</c:v>
                </c:pt>
                <c:pt idx="260">
                  <c:v>478.99999999999898</c:v>
                </c:pt>
                <c:pt idx="261">
                  <c:v>480</c:v>
                </c:pt>
                <c:pt idx="262">
                  <c:v>480</c:v>
                </c:pt>
                <c:pt idx="263">
                  <c:v>480.99999999999898</c:v>
                </c:pt>
                <c:pt idx="264">
                  <c:v>480.99999999999898</c:v>
                </c:pt>
                <c:pt idx="265">
                  <c:v>481.99999999999898</c:v>
                </c:pt>
                <c:pt idx="266">
                  <c:v>481.99999999999898</c:v>
                </c:pt>
                <c:pt idx="267">
                  <c:v>481.99999999999898</c:v>
                </c:pt>
                <c:pt idx="268">
                  <c:v>481.99999999999898</c:v>
                </c:pt>
                <c:pt idx="269">
                  <c:v>483</c:v>
                </c:pt>
                <c:pt idx="270">
                  <c:v>483</c:v>
                </c:pt>
                <c:pt idx="271">
                  <c:v>483</c:v>
                </c:pt>
                <c:pt idx="272">
                  <c:v>483.99999999999898</c:v>
                </c:pt>
                <c:pt idx="273">
                  <c:v>483.99999999999898</c:v>
                </c:pt>
                <c:pt idx="274">
                  <c:v>483.99999999999898</c:v>
                </c:pt>
                <c:pt idx="275">
                  <c:v>484.99999999999898</c:v>
                </c:pt>
                <c:pt idx="276">
                  <c:v>484.99999999999898</c:v>
                </c:pt>
                <c:pt idx="277">
                  <c:v>484.99999999999898</c:v>
                </c:pt>
                <c:pt idx="278">
                  <c:v>486</c:v>
                </c:pt>
                <c:pt idx="279">
                  <c:v>486</c:v>
                </c:pt>
                <c:pt idx="280">
                  <c:v>486</c:v>
                </c:pt>
                <c:pt idx="281">
                  <c:v>486.99999999999898</c:v>
                </c:pt>
                <c:pt idx="282">
                  <c:v>486.99999999999898</c:v>
                </c:pt>
                <c:pt idx="283">
                  <c:v>486.99999999999898</c:v>
                </c:pt>
                <c:pt idx="284">
                  <c:v>488</c:v>
                </c:pt>
                <c:pt idx="285">
                  <c:v>488</c:v>
                </c:pt>
                <c:pt idx="286">
                  <c:v>488</c:v>
                </c:pt>
                <c:pt idx="287">
                  <c:v>488</c:v>
                </c:pt>
                <c:pt idx="288">
                  <c:v>488</c:v>
                </c:pt>
                <c:pt idx="289">
                  <c:v>489</c:v>
                </c:pt>
                <c:pt idx="290">
                  <c:v>489</c:v>
                </c:pt>
                <c:pt idx="291">
                  <c:v>489</c:v>
                </c:pt>
                <c:pt idx="292">
                  <c:v>489</c:v>
                </c:pt>
                <c:pt idx="293">
                  <c:v>489</c:v>
                </c:pt>
                <c:pt idx="294">
                  <c:v>488</c:v>
                </c:pt>
                <c:pt idx="295">
                  <c:v>489.99999999999898</c:v>
                </c:pt>
                <c:pt idx="296">
                  <c:v>489.99999999999898</c:v>
                </c:pt>
                <c:pt idx="297">
                  <c:v>489.99999999999898</c:v>
                </c:pt>
                <c:pt idx="298">
                  <c:v>489.99999999999898</c:v>
                </c:pt>
                <c:pt idx="299">
                  <c:v>489.99999999999898</c:v>
                </c:pt>
                <c:pt idx="300">
                  <c:v>489.99999999999898</c:v>
                </c:pt>
                <c:pt idx="301">
                  <c:v>491</c:v>
                </c:pt>
                <c:pt idx="302">
                  <c:v>491</c:v>
                </c:pt>
                <c:pt idx="303">
                  <c:v>491</c:v>
                </c:pt>
                <c:pt idx="304">
                  <c:v>491</c:v>
                </c:pt>
                <c:pt idx="305">
                  <c:v>491</c:v>
                </c:pt>
                <c:pt idx="306">
                  <c:v>491</c:v>
                </c:pt>
                <c:pt idx="307">
                  <c:v>491</c:v>
                </c:pt>
                <c:pt idx="308">
                  <c:v>491</c:v>
                </c:pt>
                <c:pt idx="309">
                  <c:v>491</c:v>
                </c:pt>
                <c:pt idx="310">
                  <c:v>492</c:v>
                </c:pt>
                <c:pt idx="311">
                  <c:v>492</c:v>
                </c:pt>
                <c:pt idx="312">
                  <c:v>492</c:v>
                </c:pt>
                <c:pt idx="313">
                  <c:v>492</c:v>
                </c:pt>
                <c:pt idx="314">
                  <c:v>492</c:v>
                </c:pt>
                <c:pt idx="315">
                  <c:v>492</c:v>
                </c:pt>
                <c:pt idx="316">
                  <c:v>492</c:v>
                </c:pt>
                <c:pt idx="317">
                  <c:v>492.99999999999898</c:v>
                </c:pt>
                <c:pt idx="318">
                  <c:v>492.99999999999898</c:v>
                </c:pt>
                <c:pt idx="319">
                  <c:v>492.99999999999898</c:v>
                </c:pt>
                <c:pt idx="320">
                  <c:v>492.99999999999898</c:v>
                </c:pt>
                <c:pt idx="321">
                  <c:v>494</c:v>
                </c:pt>
                <c:pt idx="322">
                  <c:v>494</c:v>
                </c:pt>
                <c:pt idx="323">
                  <c:v>494</c:v>
                </c:pt>
                <c:pt idx="324">
                  <c:v>494</c:v>
                </c:pt>
                <c:pt idx="325">
                  <c:v>494</c:v>
                </c:pt>
                <c:pt idx="326">
                  <c:v>494</c:v>
                </c:pt>
                <c:pt idx="327">
                  <c:v>494</c:v>
                </c:pt>
                <c:pt idx="328">
                  <c:v>492.99999999999898</c:v>
                </c:pt>
                <c:pt idx="329">
                  <c:v>492.99999999999898</c:v>
                </c:pt>
                <c:pt idx="330">
                  <c:v>492</c:v>
                </c:pt>
                <c:pt idx="331">
                  <c:v>492</c:v>
                </c:pt>
                <c:pt idx="332">
                  <c:v>492</c:v>
                </c:pt>
                <c:pt idx="333">
                  <c:v>492.99999999999898</c:v>
                </c:pt>
                <c:pt idx="334">
                  <c:v>492.99999999999898</c:v>
                </c:pt>
                <c:pt idx="335">
                  <c:v>494</c:v>
                </c:pt>
                <c:pt idx="336">
                  <c:v>494</c:v>
                </c:pt>
                <c:pt idx="337">
                  <c:v>492.99999999999898</c:v>
                </c:pt>
                <c:pt idx="338">
                  <c:v>492</c:v>
                </c:pt>
                <c:pt idx="339">
                  <c:v>489.99999999999898</c:v>
                </c:pt>
                <c:pt idx="340">
                  <c:v>488</c:v>
                </c:pt>
                <c:pt idx="341">
                  <c:v>486</c:v>
                </c:pt>
                <c:pt idx="342">
                  <c:v>483</c:v>
                </c:pt>
                <c:pt idx="343">
                  <c:v>480.99999999999898</c:v>
                </c:pt>
                <c:pt idx="344">
                  <c:v>480</c:v>
                </c:pt>
                <c:pt idx="345">
                  <c:v>478.99999999999898</c:v>
                </c:pt>
                <c:pt idx="346">
                  <c:v>478</c:v>
                </c:pt>
                <c:pt idx="347">
                  <c:v>475.99999999999898</c:v>
                </c:pt>
                <c:pt idx="348">
                  <c:v>470.99999999999898</c:v>
                </c:pt>
                <c:pt idx="349">
                  <c:v>467.99999999999898</c:v>
                </c:pt>
                <c:pt idx="350">
                  <c:v>464</c:v>
                </c:pt>
                <c:pt idx="351">
                  <c:v>458.99999999999898</c:v>
                </c:pt>
                <c:pt idx="352">
                  <c:v>455</c:v>
                </c:pt>
                <c:pt idx="353">
                  <c:v>450</c:v>
                </c:pt>
                <c:pt idx="354">
                  <c:v>441</c:v>
                </c:pt>
                <c:pt idx="355">
                  <c:v>430.99999999999898</c:v>
                </c:pt>
                <c:pt idx="356">
                  <c:v>419</c:v>
                </c:pt>
                <c:pt idx="357">
                  <c:v>414</c:v>
                </c:pt>
                <c:pt idx="358">
                  <c:v>408</c:v>
                </c:pt>
                <c:pt idx="359">
                  <c:v>403</c:v>
                </c:pt>
                <c:pt idx="360">
                  <c:v>398.99999999999898</c:v>
                </c:pt>
                <c:pt idx="361">
                  <c:v>395.99999999999898</c:v>
                </c:pt>
                <c:pt idx="362">
                  <c:v>394.99999999999898</c:v>
                </c:pt>
                <c:pt idx="363">
                  <c:v>394</c:v>
                </c:pt>
                <c:pt idx="364">
                  <c:v>392.99999999999898</c:v>
                </c:pt>
                <c:pt idx="365">
                  <c:v>392.99999999999898</c:v>
                </c:pt>
                <c:pt idx="366">
                  <c:v>392.99999999999898</c:v>
                </c:pt>
                <c:pt idx="367">
                  <c:v>392.99999999999898</c:v>
                </c:pt>
                <c:pt idx="368">
                  <c:v>392.99999999999898</c:v>
                </c:pt>
                <c:pt idx="369">
                  <c:v>392.99999999999898</c:v>
                </c:pt>
                <c:pt idx="370">
                  <c:v>392.99999999999898</c:v>
                </c:pt>
                <c:pt idx="371">
                  <c:v>394</c:v>
                </c:pt>
                <c:pt idx="372">
                  <c:v>394</c:v>
                </c:pt>
                <c:pt idx="373">
                  <c:v>394</c:v>
                </c:pt>
                <c:pt idx="374">
                  <c:v>394</c:v>
                </c:pt>
                <c:pt idx="375">
                  <c:v>394</c:v>
                </c:pt>
                <c:pt idx="376">
                  <c:v>394</c:v>
                </c:pt>
                <c:pt idx="377">
                  <c:v>394</c:v>
                </c:pt>
                <c:pt idx="378">
                  <c:v>394.99999999999898</c:v>
                </c:pt>
                <c:pt idx="379">
                  <c:v>395.99999999999898</c:v>
                </c:pt>
                <c:pt idx="380">
                  <c:v>397.99999999999898</c:v>
                </c:pt>
                <c:pt idx="381">
                  <c:v>398.99999999999898</c:v>
                </c:pt>
                <c:pt idx="382">
                  <c:v>400</c:v>
                </c:pt>
                <c:pt idx="383">
                  <c:v>400.99999999999898</c:v>
                </c:pt>
                <c:pt idx="384">
                  <c:v>402</c:v>
                </c:pt>
                <c:pt idx="385">
                  <c:v>403</c:v>
                </c:pt>
                <c:pt idx="386">
                  <c:v>405</c:v>
                </c:pt>
                <c:pt idx="387">
                  <c:v>405.99999999999898</c:v>
                </c:pt>
                <c:pt idx="388">
                  <c:v>405.99999999999898</c:v>
                </c:pt>
                <c:pt idx="389">
                  <c:v>406.99999999999898</c:v>
                </c:pt>
                <c:pt idx="390">
                  <c:v>406.99999999999898</c:v>
                </c:pt>
                <c:pt idx="391">
                  <c:v>408</c:v>
                </c:pt>
                <c:pt idx="392">
                  <c:v>408</c:v>
                </c:pt>
                <c:pt idx="393">
                  <c:v>408.99999999999898</c:v>
                </c:pt>
                <c:pt idx="394">
                  <c:v>409.99999999999898</c:v>
                </c:pt>
                <c:pt idx="395">
                  <c:v>409.99999999999898</c:v>
                </c:pt>
                <c:pt idx="396">
                  <c:v>409.99999999999898</c:v>
                </c:pt>
                <c:pt idx="397">
                  <c:v>411</c:v>
                </c:pt>
                <c:pt idx="398">
                  <c:v>411</c:v>
                </c:pt>
                <c:pt idx="399">
                  <c:v>411</c:v>
                </c:pt>
                <c:pt idx="400">
                  <c:v>411</c:v>
                </c:pt>
                <c:pt idx="401">
                  <c:v>411.99999999999898</c:v>
                </c:pt>
                <c:pt idx="402">
                  <c:v>411.99999999999898</c:v>
                </c:pt>
                <c:pt idx="403">
                  <c:v>411.99999999999898</c:v>
                </c:pt>
                <c:pt idx="404">
                  <c:v>411.99999999999898</c:v>
                </c:pt>
                <c:pt idx="405">
                  <c:v>411.99999999999898</c:v>
                </c:pt>
                <c:pt idx="406">
                  <c:v>411.99999999999898</c:v>
                </c:pt>
                <c:pt idx="407">
                  <c:v>411.99999999999898</c:v>
                </c:pt>
                <c:pt idx="408">
                  <c:v>413</c:v>
                </c:pt>
                <c:pt idx="409">
                  <c:v>413</c:v>
                </c:pt>
                <c:pt idx="410">
                  <c:v>414</c:v>
                </c:pt>
                <c:pt idx="411">
                  <c:v>414.99999999999898</c:v>
                </c:pt>
                <c:pt idx="412">
                  <c:v>416</c:v>
                </c:pt>
                <c:pt idx="413">
                  <c:v>417.99999999999898</c:v>
                </c:pt>
                <c:pt idx="414">
                  <c:v>419</c:v>
                </c:pt>
                <c:pt idx="415">
                  <c:v>419.99999999999898</c:v>
                </c:pt>
                <c:pt idx="416">
                  <c:v>419.99999999999898</c:v>
                </c:pt>
                <c:pt idx="417">
                  <c:v>419.99999999999898</c:v>
                </c:pt>
                <c:pt idx="418">
                  <c:v>419.99999999999898</c:v>
                </c:pt>
                <c:pt idx="419">
                  <c:v>420.99999999999898</c:v>
                </c:pt>
                <c:pt idx="420">
                  <c:v>420.99999999999898</c:v>
                </c:pt>
                <c:pt idx="421">
                  <c:v>420.99999999999898</c:v>
                </c:pt>
                <c:pt idx="422">
                  <c:v>420.99999999999898</c:v>
                </c:pt>
                <c:pt idx="423">
                  <c:v>422</c:v>
                </c:pt>
                <c:pt idx="424">
                  <c:v>422</c:v>
                </c:pt>
                <c:pt idx="425">
                  <c:v>422</c:v>
                </c:pt>
                <c:pt idx="426">
                  <c:v>422</c:v>
                </c:pt>
                <c:pt idx="427">
                  <c:v>422.99999999999898</c:v>
                </c:pt>
                <c:pt idx="428">
                  <c:v>422.99999999999898</c:v>
                </c:pt>
                <c:pt idx="429">
                  <c:v>423.99999999999898</c:v>
                </c:pt>
                <c:pt idx="430">
                  <c:v>423.99999999999898</c:v>
                </c:pt>
                <c:pt idx="431">
                  <c:v>425</c:v>
                </c:pt>
                <c:pt idx="432">
                  <c:v>425</c:v>
                </c:pt>
                <c:pt idx="433">
                  <c:v>425.99999999999898</c:v>
                </c:pt>
                <c:pt idx="434">
                  <c:v>425.99999999999898</c:v>
                </c:pt>
                <c:pt idx="435">
                  <c:v>427</c:v>
                </c:pt>
                <c:pt idx="436">
                  <c:v>427</c:v>
                </c:pt>
                <c:pt idx="437">
                  <c:v>425.99999999999898</c:v>
                </c:pt>
                <c:pt idx="438">
                  <c:v>422.99999999999898</c:v>
                </c:pt>
                <c:pt idx="439">
                  <c:v>419.99999999999898</c:v>
                </c:pt>
                <c:pt idx="440">
                  <c:v>416</c:v>
                </c:pt>
                <c:pt idx="441">
                  <c:v>413</c:v>
                </c:pt>
                <c:pt idx="442">
                  <c:v>409.99999999999898</c:v>
                </c:pt>
                <c:pt idx="443">
                  <c:v>406.99999999999898</c:v>
                </c:pt>
                <c:pt idx="444">
                  <c:v>403</c:v>
                </c:pt>
                <c:pt idx="445">
                  <c:v>398.99999999999898</c:v>
                </c:pt>
                <c:pt idx="446">
                  <c:v>397.99999999999898</c:v>
                </c:pt>
                <c:pt idx="447">
                  <c:v>395.99999999999898</c:v>
                </c:pt>
                <c:pt idx="448">
                  <c:v>394.99999999999898</c:v>
                </c:pt>
                <c:pt idx="449">
                  <c:v>394</c:v>
                </c:pt>
                <c:pt idx="450">
                  <c:v>392.99999999999898</c:v>
                </c:pt>
                <c:pt idx="451">
                  <c:v>389.99999999999898</c:v>
                </c:pt>
                <c:pt idx="452">
                  <c:v>388</c:v>
                </c:pt>
                <c:pt idx="453">
                  <c:v>386.99999999999898</c:v>
                </c:pt>
                <c:pt idx="454">
                  <c:v>386.99999999999898</c:v>
                </c:pt>
                <c:pt idx="455">
                  <c:v>386</c:v>
                </c:pt>
                <c:pt idx="456">
                  <c:v>386</c:v>
                </c:pt>
                <c:pt idx="457">
                  <c:v>381.99999999999898</c:v>
                </c:pt>
                <c:pt idx="458">
                  <c:v>375.99999999999898</c:v>
                </c:pt>
                <c:pt idx="459">
                  <c:v>369</c:v>
                </c:pt>
                <c:pt idx="460">
                  <c:v>361.99999999999898</c:v>
                </c:pt>
                <c:pt idx="461">
                  <c:v>358</c:v>
                </c:pt>
                <c:pt idx="462">
                  <c:v>353.99999999999898</c:v>
                </c:pt>
                <c:pt idx="463">
                  <c:v>347</c:v>
                </c:pt>
                <c:pt idx="464">
                  <c:v>339</c:v>
                </c:pt>
                <c:pt idx="465">
                  <c:v>336.99999999999898</c:v>
                </c:pt>
                <c:pt idx="466">
                  <c:v>334.99999999999898</c:v>
                </c:pt>
                <c:pt idx="467">
                  <c:v>333</c:v>
                </c:pt>
                <c:pt idx="468">
                  <c:v>330.99999999999898</c:v>
                </c:pt>
                <c:pt idx="469">
                  <c:v>330</c:v>
                </c:pt>
                <c:pt idx="470">
                  <c:v>328.99999999999898</c:v>
                </c:pt>
                <c:pt idx="471">
                  <c:v>325</c:v>
                </c:pt>
                <c:pt idx="472">
                  <c:v>322</c:v>
                </c:pt>
                <c:pt idx="473">
                  <c:v>319.99999999999898</c:v>
                </c:pt>
                <c:pt idx="474">
                  <c:v>317.99999999999898</c:v>
                </c:pt>
                <c:pt idx="475">
                  <c:v>317</c:v>
                </c:pt>
                <c:pt idx="476">
                  <c:v>316</c:v>
                </c:pt>
                <c:pt idx="477">
                  <c:v>314.99999999999898</c:v>
                </c:pt>
                <c:pt idx="478">
                  <c:v>314.99999999999898</c:v>
                </c:pt>
                <c:pt idx="479">
                  <c:v>314</c:v>
                </c:pt>
                <c:pt idx="480">
                  <c:v>316</c:v>
                </c:pt>
                <c:pt idx="481">
                  <c:v>319</c:v>
                </c:pt>
                <c:pt idx="482">
                  <c:v>322</c:v>
                </c:pt>
                <c:pt idx="483">
                  <c:v>325.99999999999898</c:v>
                </c:pt>
                <c:pt idx="484">
                  <c:v>327</c:v>
                </c:pt>
                <c:pt idx="485">
                  <c:v>328</c:v>
                </c:pt>
                <c:pt idx="486">
                  <c:v>328.99999999999898</c:v>
                </c:pt>
                <c:pt idx="487">
                  <c:v>327</c:v>
                </c:pt>
                <c:pt idx="488">
                  <c:v>323.99999999999898</c:v>
                </c:pt>
                <c:pt idx="489">
                  <c:v>320.99999999999898</c:v>
                </c:pt>
                <c:pt idx="490">
                  <c:v>319</c:v>
                </c:pt>
                <c:pt idx="491">
                  <c:v>317</c:v>
                </c:pt>
                <c:pt idx="492">
                  <c:v>317</c:v>
                </c:pt>
                <c:pt idx="493">
                  <c:v>319</c:v>
                </c:pt>
                <c:pt idx="494">
                  <c:v>322</c:v>
                </c:pt>
                <c:pt idx="495">
                  <c:v>325.99999999999898</c:v>
                </c:pt>
                <c:pt idx="496">
                  <c:v>328.99999999999898</c:v>
                </c:pt>
                <c:pt idx="497">
                  <c:v>331.99999999999898</c:v>
                </c:pt>
                <c:pt idx="498">
                  <c:v>333.99999999999898</c:v>
                </c:pt>
                <c:pt idx="499">
                  <c:v>338</c:v>
                </c:pt>
                <c:pt idx="500">
                  <c:v>339.99999999999898</c:v>
                </c:pt>
                <c:pt idx="501">
                  <c:v>342.99999999999898</c:v>
                </c:pt>
                <c:pt idx="502">
                  <c:v>347</c:v>
                </c:pt>
                <c:pt idx="503">
                  <c:v>350</c:v>
                </c:pt>
                <c:pt idx="504">
                  <c:v>353.99999999999898</c:v>
                </c:pt>
                <c:pt idx="505">
                  <c:v>358</c:v>
                </c:pt>
                <c:pt idx="506">
                  <c:v>361</c:v>
                </c:pt>
                <c:pt idx="507">
                  <c:v>364</c:v>
                </c:pt>
                <c:pt idx="508">
                  <c:v>367</c:v>
                </c:pt>
                <c:pt idx="509">
                  <c:v>369</c:v>
                </c:pt>
                <c:pt idx="510">
                  <c:v>370.99999999999898</c:v>
                </c:pt>
                <c:pt idx="511">
                  <c:v>372.99999999999898</c:v>
                </c:pt>
                <c:pt idx="512">
                  <c:v>375</c:v>
                </c:pt>
                <c:pt idx="513">
                  <c:v>377</c:v>
                </c:pt>
                <c:pt idx="514">
                  <c:v>378.99999999999898</c:v>
                </c:pt>
                <c:pt idx="515">
                  <c:v>380</c:v>
                </c:pt>
                <c:pt idx="516">
                  <c:v>381.99999999999898</c:v>
                </c:pt>
                <c:pt idx="517">
                  <c:v>383.99999999999898</c:v>
                </c:pt>
                <c:pt idx="518">
                  <c:v>386</c:v>
                </c:pt>
                <c:pt idx="519">
                  <c:v>388</c:v>
                </c:pt>
                <c:pt idx="520">
                  <c:v>389</c:v>
                </c:pt>
                <c:pt idx="521">
                  <c:v>389.99999999999898</c:v>
                </c:pt>
                <c:pt idx="522">
                  <c:v>392</c:v>
                </c:pt>
                <c:pt idx="523">
                  <c:v>394</c:v>
                </c:pt>
                <c:pt idx="524">
                  <c:v>394.99999999999898</c:v>
                </c:pt>
                <c:pt idx="525">
                  <c:v>394.99999999999898</c:v>
                </c:pt>
                <c:pt idx="526">
                  <c:v>395.99999999999898</c:v>
                </c:pt>
                <c:pt idx="527">
                  <c:v>397.99999999999898</c:v>
                </c:pt>
                <c:pt idx="528">
                  <c:v>398.99999999999898</c:v>
                </c:pt>
                <c:pt idx="529">
                  <c:v>400</c:v>
                </c:pt>
                <c:pt idx="530">
                  <c:v>400</c:v>
                </c:pt>
                <c:pt idx="531">
                  <c:v>400.99999999999898</c:v>
                </c:pt>
                <c:pt idx="532">
                  <c:v>403.99999999999898</c:v>
                </c:pt>
                <c:pt idx="533">
                  <c:v>405</c:v>
                </c:pt>
                <c:pt idx="534">
                  <c:v>405.99999999999898</c:v>
                </c:pt>
                <c:pt idx="535">
                  <c:v>406.99999999999898</c:v>
                </c:pt>
                <c:pt idx="536">
                  <c:v>405</c:v>
                </c:pt>
                <c:pt idx="537">
                  <c:v>408</c:v>
                </c:pt>
                <c:pt idx="538">
                  <c:v>405.99999999999898</c:v>
                </c:pt>
                <c:pt idx="539">
                  <c:v>403.99999999999898</c:v>
                </c:pt>
                <c:pt idx="540">
                  <c:v>402</c:v>
                </c:pt>
                <c:pt idx="541">
                  <c:v>400.99999999999898</c:v>
                </c:pt>
                <c:pt idx="542">
                  <c:v>400.99999999999898</c:v>
                </c:pt>
                <c:pt idx="543">
                  <c:v>402</c:v>
                </c:pt>
                <c:pt idx="544">
                  <c:v>402</c:v>
                </c:pt>
                <c:pt idx="545">
                  <c:v>403</c:v>
                </c:pt>
                <c:pt idx="546">
                  <c:v>403</c:v>
                </c:pt>
                <c:pt idx="547">
                  <c:v>403.99999999999898</c:v>
                </c:pt>
                <c:pt idx="548">
                  <c:v>403.99999999999898</c:v>
                </c:pt>
                <c:pt idx="549">
                  <c:v>403.99999999999898</c:v>
                </c:pt>
                <c:pt idx="550">
                  <c:v>403.99999999999898</c:v>
                </c:pt>
                <c:pt idx="551">
                  <c:v>403</c:v>
                </c:pt>
                <c:pt idx="552">
                  <c:v>403</c:v>
                </c:pt>
                <c:pt idx="553">
                  <c:v>403</c:v>
                </c:pt>
                <c:pt idx="554">
                  <c:v>402</c:v>
                </c:pt>
                <c:pt idx="555">
                  <c:v>402</c:v>
                </c:pt>
                <c:pt idx="556">
                  <c:v>403</c:v>
                </c:pt>
                <c:pt idx="557">
                  <c:v>403.99999999999898</c:v>
                </c:pt>
                <c:pt idx="558">
                  <c:v>405.99999999999898</c:v>
                </c:pt>
                <c:pt idx="559">
                  <c:v>406.99999999999898</c:v>
                </c:pt>
                <c:pt idx="560">
                  <c:v>408</c:v>
                </c:pt>
                <c:pt idx="561">
                  <c:v>411.99999999999898</c:v>
                </c:pt>
                <c:pt idx="562">
                  <c:v>408</c:v>
                </c:pt>
                <c:pt idx="563">
                  <c:v>408</c:v>
                </c:pt>
                <c:pt idx="564">
                  <c:v>408</c:v>
                </c:pt>
                <c:pt idx="565">
                  <c:v>408.99999999999898</c:v>
                </c:pt>
                <c:pt idx="566">
                  <c:v>408.99999999999898</c:v>
                </c:pt>
                <c:pt idx="567">
                  <c:v>408.99999999999898</c:v>
                </c:pt>
                <c:pt idx="568">
                  <c:v>409.99999999999898</c:v>
                </c:pt>
                <c:pt idx="569">
                  <c:v>409.99999999999898</c:v>
                </c:pt>
                <c:pt idx="570">
                  <c:v>411</c:v>
                </c:pt>
                <c:pt idx="571">
                  <c:v>411</c:v>
                </c:pt>
                <c:pt idx="572">
                  <c:v>411.99999999999898</c:v>
                </c:pt>
                <c:pt idx="573">
                  <c:v>411.99999999999898</c:v>
                </c:pt>
                <c:pt idx="574">
                  <c:v>411.99999999999898</c:v>
                </c:pt>
                <c:pt idx="575">
                  <c:v>413</c:v>
                </c:pt>
                <c:pt idx="576">
                  <c:v>413</c:v>
                </c:pt>
                <c:pt idx="577">
                  <c:v>413</c:v>
                </c:pt>
                <c:pt idx="578">
                  <c:v>414</c:v>
                </c:pt>
                <c:pt idx="579">
                  <c:v>414</c:v>
                </c:pt>
                <c:pt idx="580">
                  <c:v>414</c:v>
                </c:pt>
                <c:pt idx="581">
                  <c:v>414</c:v>
                </c:pt>
                <c:pt idx="582">
                  <c:v>414.99999999999898</c:v>
                </c:pt>
                <c:pt idx="583">
                  <c:v>414.99999999999898</c:v>
                </c:pt>
                <c:pt idx="584">
                  <c:v>414.99999999999898</c:v>
                </c:pt>
                <c:pt idx="585">
                  <c:v>414.99999999999898</c:v>
                </c:pt>
                <c:pt idx="586">
                  <c:v>416</c:v>
                </c:pt>
                <c:pt idx="587">
                  <c:v>416</c:v>
                </c:pt>
                <c:pt idx="588">
                  <c:v>417</c:v>
                </c:pt>
                <c:pt idx="589">
                  <c:v>417</c:v>
                </c:pt>
                <c:pt idx="590">
                  <c:v>417</c:v>
                </c:pt>
                <c:pt idx="591">
                  <c:v>417</c:v>
                </c:pt>
                <c:pt idx="592">
                  <c:v>417</c:v>
                </c:pt>
                <c:pt idx="593">
                  <c:v>416</c:v>
                </c:pt>
                <c:pt idx="594">
                  <c:v>416</c:v>
                </c:pt>
                <c:pt idx="595">
                  <c:v>416</c:v>
                </c:pt>
                <c:pt idx="596">
                  <c:v>416</c:v>
                </c:pt>
                <c:pt idx="597">
                  <c:v>416</c:v>
                </c:pt>
                <c:pt idx="598">
                  <c:v>416</c:v>
                </c:pt>
                <c:pt idx="599">
                  <c:v>414.99999999999898</c:v>
                </c:pt>
                <c:pt idx="600">
                  <c:v>414.99999999999898</c:v>
                </c:pt>
                <c:pt idx="601">
                  <c:v>413</c:v>
                </c:pt>
                <c:pt idx="602">
                  <c:v>413</c:v>
                </c:pt>
                <c:pt idx="603">
                  <c:v>411.99999999999898</c:v>
                </c:pt>
                <c:pt idx="604">
                  <c:v>411.99999999999898</c:v>
                </c:pt>
                <c:pt idx="605">
                  <c:v>411</c:v>
                </c:pt>
                <c:pt idx="606">
                  <c:v>409.99999999999898</c:v>
                </c:pt>
                <c:pt idx="607">
                  <c:v>408.99999999999898</c:v>
                </c:pt>
                <c:pt idx="608">
                  <c:v>408</c:v>
                </c:pt>
                <c:pt idx="609">
                  <c:v>408</c:v>
                </c:pt>
                <c:pt idx="610">
                  <c:v>408.99999999999898</c:v>
                </c:pt>
                <c:pt idx="611">
                  <c:v>408.99999999999898</c:v>
                </c:pt>
                <c:pt idx="612">
                  <c:v>409.99999999999898</c:v>
                </c:pt>
                <c:pt idx="613">
                  <c:v>409.99999999999898</c:v>
                </c:pt>
                <c:pt idx="614">
                  <c:v>411</c:v>
                </c:pt>
                <c:pt idx="615">
                  <c:v>411.99999999999898</c:v>
                </c:pt>
                <c:pt idx="616">
                  <c:v>413</c:v>
                </c:pt>
                <c:pt idx="617">
                  <c:v>414</c:v>
                </c:pt>
                <c:pt idx="618">
                  <c:v>414</c:v>
                </c:pt>
                <c:pt idx="619">
                  <c:v>414.99999999999898</c:v>
                </c:pt>
                <c:pt idx="620">
                  <c:v>416</c:v>
                </c:pt>
                <c:pt idx="621">
                  <c:v>416</c:v>
                </c:pt>
                <c:pt idx="622">
                  <c:v>417</c:v>
                </c:pt>
                <c:pt idx="623">
                  <c:v>417</c:v>
                </c:pt>
                <c:pt idx="624">
                  <c:v>417.99999999999898</c:v>
                </c:pt>
                <c:pt idx="625">
                  <c:v>419</c:v>
                </c:pt>
                <c:pt idx="626">
                  <c:v>419.99999999999898</c:v>
                </c:pt>
                <c:pt idx="627">
                  <c:v>419.99999999999898</c:v>
                </c:pt>
                <c:pt idx="628">
                  <c:v>420.99999999999898</c:v>
                </c:pt>
                <c:pt idx="629">
                  <c:v>427</c:v>
                </c:pt>
                <c:pt idx="630">
                  <c:v>422.99999999999898</c:v>
                </c:pt>
                <c:pt idx="631">
                  <c:v>425</c:v>
                </c:pt>
                <c:pt idx="632">
                  <c:v>425.99999999999898</c:v>
                </c:pt>
                <c:pt idx="633">
                  <c:v>427</c:v>
                </c:pt>
                <c:pt idx="634">
                  <c:v>427</c:v>
                </c:pt>
                <c:pt idx="635">
                  <c:v>428</c:v>
                </c:pt>
                <c:pt idx="636">
                  <c:v>430</c:v>
                </c:pt>
                <c:pt idx="637">
                  <c:v>430.99999999999898</c:v>
                </c:pt>
                <c:pt idx="638">
                  <c:v>431.99999999999898</c:v>
                </c:pt>
                <c:pt idx="639">
                  <c:v>431.99999999999898</c:v>
                </c:pt>
                <c:pt idx="640">
                  <c:v>431.99999999999898</c:v>
                </c:pt>
                <c:pt idx="641">
                  <c:v>433</c:v>
                </c:pt>
                <c:pt idx="642">
                  <c:v>433</c:v>
                </c:pt>
                <c:pt idx="643">
                  <c:v>433</c:v>
                </c:pt>
                <c:pt idx="644">
                  <c:v>433.99999999999898</c:v>
                </c:pt>
                <c:pt idx="645">
                  <c:v>433.99999999999898</c:v>
                </c:pt>
                <c:pt idx="646">
                  <c:v>433.99999999999898</c:v>
                </c:pt>
                <c:pt idx="647">
                  <c:v>434.99999999999898</c:v>
                </c:pt>
                <c:pt idx="648">
                  <c:v>434.99999999999898</c:v>
                </c:pt>
                <c:pt idx="649">
                  <c:v>434.99999999999898</c:v>
                </c:pt>
                <c:pt idx="650">
                  <c:v>436</c:v>
                </c:pt>
                <c:pt idx="651">
                  <c:v>436</c:v>
                </c:pt>
                <c:pt idx="652">
                  <c:v>436.99999999999898</c:v>
                </c:pt>
                <c:pt idx="653">
                  <c:v>436.99999999999898</c:v>
                </c:pt>
                <c:pt idx="654">
                  <c:v>436.99999999999898</c:v>
                </c:pt>
                <c:pt idx="655">
                  <c:v>438</c:v>
                </c:pt>
                <c:pt idx="656">
                  <c:v>438</c:v>
                </c:pt>
                <c:pt idx="657">
                  <c:v>439</c:v>
                </c:pt>
                <c:pt idx="658">
                  <c:v>439</c:v>
                </c:pt>
                <c:pt idx="659">
                  <c:v>444</c:v>
                </c:pt>
                <c:pt idx="660">
                  <c:v>439.99999999999898</c:v>
                </c:pt>
                <c:pt idx="661">
                  <c:v>436</c:v>
                </c:pt>
                <c:pt idx="662">
                  <c:v>438</c:v>
                </c:pt>
                <c:pt idx="663">
                  <c:v>439</c:v>
                </c:pt>
                <c:pt idx="664">
                  <c:v>441</c:v>
                </c:pt>
                <c:pt idx="665">
                  <c:v>442.99999999999898</c:v>
                </c:pt>
                <c:pt idx="666">
                  <c:v>444.99999999999898</c:v>
                </c:pt>
                <c:pt idx="667">
                  <c:v>445.99999999999898</c:v>
                </c:pt>
                <c:pt idx="668">
                  <c:v>445.99999999999898</c:v>
                </c:pt>
                <c:pt idx="669">
                  <c:v>447</c:v>
                </c:pt>
                <c:pt idx="670">
                  <c:v>447</c:v>
                </c:pt>
                <c:pt idx="671">
                  <c:v>447</c:v>
                </c:pt>
                <c:pt idx="672">
                  <c:v>447</c:v>
                </c:pt>
                <c:pt idx="673">
                  <c:v>447.99999999999898</c:v>
                </c:pt>
                <c:pt idx="674">
                  <c:v>447.99999999999898</c:v>
                </c:pt>
                <c:pt idx="675">
                  <c:v>447.99999999999898</c:v>
                </c:pt>
                <c:pt idx="676">
                  <c:v>447.99999999999898</c:v>
                </c:pt>
                <c:pt idx="677">
                  <c:v>447.99999999999898</c:v>
                </c:pt>
                <c:pt idx="678">
                  <c:v>447.99999999999898</c:v>
                </c:pt>
                <c:pt idx="679">
                  <c:v>447.99999999999898</c:v>
                </c:pt>
                <c:pt idx="680">
                  <c:v>448.99999999999898</c:v>
                </c:pt>
                <c:pt idx="681">
                  <c:v>448.99999999999898</c:v>
                </c:pt>
                <c:pt idx="682">
                  <c:v>448.99999999999898</c:v>
                </c:pt>
                <c:pt idx="683">
                  <c:v>448.99999999999898</c:v>
                </c:pt>
                <c:pt idx="684">
                  <c:v>450</c:v>
                </c:pt>
                <c:pt idx="685">
                  <c:v>450</c:v>
                </c:pt>
                <c:pt idx="686">
                  <c:v>450</c:v>
                </c:pt>
                <c:pt idx="687">
                  <c:v>450</c:v>
                </c:pt>
                <c:pt idx="688">
                  <c:v>450</c:v>
                </c:pt>
                <c:pt idx="689">
                  <c:v>450</c:v>
                </c:pt>
                <c:pt idx="690">
                  <c:v>448.99999999999898</c:v>
                </c:pt>
                <c:pt idx="691">
                  <c:v>450</c:v>
                </c:pt>
                <c:pt idx="692">
                  <c:v>450.99999999999898</c:v>
                </c:pt>
                <c:pt idx="693">
                  <c:v>453</c:v>
                </c:pt>
                <c:pt idx="694">
                  <c:v>453</c:v>
                </c:pt>
                <c:pt idx="695">
                  <c:v>453</c:v>
                </c:pt>
                <c:pt idx="696">
                  <c:v>453</c:v>
                </c:pt>
                <c:pt idx="697">
                  <c:v>453</c:v>
                </c:pt>
                <c:pt idx="698">
                  <c:v>453</c:v>
                </c:pt>
                <c:pt idx="699">
                  <c:v>453.99999999999898</c:v>
                </c:pt>
                <c:pt idx="700">
                  <c:v>453.99999999999898</c:v>
                </c:pt>
                <c:pt idx="701">
                  <c:v>455</c:v>
                </c:pt>
                <c:pt idx="702">
                  <c:v>455</c:v>
                </c:pt>
                <c:pt idx="703">
                  <c:v>455.99999999999898</c:v>
                </c:pt>
                <c:pt idx="704">
                  <c:v>455.99999999999898</c:v>
                </c:pt>
                <c:pt idx="705">
                  <c:v>455</c:v>
                </c:pt>
                <c:pt idx="706">
                  <c:v>455</c:v>
                </c:pt>
                <c:pt idx="707">
                  <c:v>455</c:v>
                </c:pt>
                <c:pt idx="708">
                  <c:v>453.99999999999898</c:v>
                </c:pt>
                <c:pt idx="709">
                  <c:v>453</c:v>
                </c:pt>
                <c:pt idx="710">
                  <c:v>453</c:v>
                </c:pt>
                <c:pt idx="711">
                  <c:v>453.99999999999898</c:v>
                </c:pt>
                <c:pt idx="712">
                  <c:v>455</c:v>
                </c:pt>
                <c:pt idx="713">
                  <c:v>455</c:v>
                </c:pt>
                <c:pt idx="714">
                  <c:v>455</c:v>
                </c:pt>
                <c:pt idx="715">
                  <c:v>455</c:v>
                </c:pt>
                <c:pt idx="716">
                  <c:v>455</c:v>
                </c:pt>
                <c:pt idx="717">
                  <c:v>455.99999999999898</c:v>
                </c:pt>
                <c:pt idx="718">
                  <c:v>455.99999999999898</c:v>
                </c:pt>
                <c:pt idx="719">
                  <c:v>455.99999999999898</c:v>
                </c:pt>
                <c:pt idx="720">
                  <c:v>455.99999999999898</c:v>
                </c:pt>
                <c:pt idx="721">
                  <c:v>455.99999999999898</c:v>
                </c:pt>
                <c:pt idx="722">
                  <c:v>455.99999999999898</c:v>
                </c:pt>
                <c:pt idx="723">
                  <c:v>456.99999999999898</c:v>
                </c:pt>
                <c:pt idx="724">
                  <c:v>456.99999999999898</c:v>
                </c:pt>
                <c:pt idx="725">
                  <c:v>456.99999999999898</c:v>
                </c:pt>
                <c:pt idx="726">
                  <c:v>456.99999999999898</c:v>
                </c:pt>
                <c:pt idx="727">
                  <c:v>455.99999999999898</c:v>
                </c:pt>
                <c:pt idx="728">
                  <c:v>455.99999999999898</c:v>
                </c:pt>
                <c:pt idx="729">
                  <c:v>455.99999999999898</c:v>
                </c:pt>
                <c:pt idx="730">
                  <c:v>455.99999999999898</c:v>
                </c:pt>
                <c:pt idx="731">
                  <c:v>456.99999999999898</c:v>
                </c:pt>
                <c:pt idx="732">
                  <c:v>456.99999999999898</c:v>
                </c:pt>
                <c:pt idx="733">
                  <c:v>456.99999999999898</c:v>
                </c:pt>
                <c:pt idx="734">
                  <c:v>456.99999999999898</c:v>
                </c:pt>
                <c:pt idx="735">
                  <c:v>456.99999999999898</c:v>
                </c:pt>
                <c:pt idx="736">
                  <c:v>456.99999999999898</c:v>
                </c:pt>
                <c:pt idx="737">
                  <c:v>458</c:v>
                </c:pt>
                <c:pt idx="738">
                  <c:v>458</c:v>
                </c:pt>
                <c:pt idx="739">
                  <c:v>458.99999999999898</c:v>
                </c:pt>
                <c:pt idx="740">
                  <c:v>458.99999999999898</c:v>
                </c:pt>
                <c:pt idx="741">
                  <c:v>458.99999999999898</c:v>
                </c:pt>
                <c:pt idx="742">
                  <c:v>459.99999999999898</c:v>
                </c:pt>
                <c:pt idx="743">
                  <c:v>453.99999999999898</c:v>
                </c:pt>
                <c:pt idx="744">
                  <c:v>455</c:v>
                </c:pt>
                <c:pt idx="745">
                  <c:v>455</c:v>
                </c:pt>
                <c:pt idx="746">
                  <c:v>455.99999999999898</c:v>
                </c:pt>
                <c:pt idx="747">
                  <c:v>455.99999999999898</c:v>
                </c:pt>
                <c:pt idx="748">
                  <c:v>455.99999999999898</c:v>
                </c:pt>
                <c:pt idx="749">
                  <c:v>456.99999999999898</c:v>
                </c:pt>
                <c:pt idx="750">
                  <c:v>456.99999999999898</c:v>
                </c:pt>
                <c:pt idx="751">
                  <c:v>458</c:v>
                </c:pt>
                <c:pt idx="752">
                  <c:v>458</c:v>
                </c:pt>
                <c:pt idx="753">
                  <c:v>458.99999999999898</c:v>
                </c:pt>
                <c:pt idx="754">
                  <c:v>458.99999999999898</c:v>
                </c:pt>
                <c:pt idx="755">
                  <c:v>458.99999999999898</c:v>
                </c:pt>
                <c:pt idx="756">
                  <c:v>459.99999999999898</c:v>
                </c:pt>
                <c:pt idx="757">
                  <c:v>459.99999999999898</c:v>
                </c:pt>
                <c:pt idx="758">
                  <c:v>461</c:v>
                </c:pt>
                <c:pt idx="759">
                  <c:v>459.99999999999898</c:v>
                </c:pt>
                <c:pt idx="760">
                  <c:v>459.99999999999898</c:v>
                </c:pt>
                <c:pt idx="761">
                  <c:v>461</c:v>
                </c:pt>
                <c:pt idx="762">
                  <c:v>461</c:v>
                </c:pt>
                <c:pt idx="763">
                  <c:v>461.99999999999898</c:v>
                </c:pt>
                <c:pt idx="764">
                  <c:v>461.99999999999898</c:v>
                </c:pt>
                <c:pt idx="765">
                  <c:v>461.99999999999898</c:v>
                </c:pt>
                <c:pt idx="766">
                  <c:v>463</c:v>
                </c:pt>
                <c:pt idx="767">
                  <c:v>463</c:v>
                </c:pt>
                <c:pt idx="768">
                  <c:v>463</c:v>
                </c:pt>
                <c:pt idx="769">
                  <c:v>464</c:v>
                </c:pt>
                <c:pt idx="770">
                  <c:v>464</c:v>
                </c:pt>
                <c:pt idx="771">
                  <c:v>464</c:v>
                </c:pt>
                <c:pt idx="772">
                  <c:v>464</c:v>
                </c:pt>
                <c:pt idx="773">
                  <c:v>464.99999999999898</c:v>
                </c:pt>
                <c:pt idx="774">
                  <c:v>464.99999999999898</c:v>
                </c:pt>
                <c:pt idx="775">
                  <c:v>464.99999999999898</c:v>
                </c:pt>
                <c:pt idx="776">
                  <c:v>466</c:v>
                </c:pt>
                <c:pt idx="777">
                  <c:v>466</c:v>
                </c:pt>
                <c:pt idx="778">
                  <c:v>469</c:v>
                </c:pt>
                <c:pt idx="779">
                  <c:v>466</c:v>
                </c:pt>
                <c:pt idx="780">
                  <c:v>466</c:v>
                </c:pt>
                <c:pt idx="781">
                  <c:v>466</c:v>
                </c:pt>
                <c:pt idx="782">
                  <c:v>469.99999999999898</c:v>
                </c:pt>
                <c:pt idx="783">
                  <c:v>469.99999999999898</c:v>
                </c:pt>
                <c:pt idx="784">
                  <c:v>469.99999999999898</c:v>
                </c:pt>
                <c:pt idx="785">
                  <c:v>469.99999999999898</c:v>
                </c:pt>
                <c:pt idx="786">
                  <c:v>470.99999999999898</c:v>
                </c:pt>
                <c:pt idx="787">
                  <c:v>470.99999999999898</c:v>
                </c:pt>
                <c:pt idx="788">
                  <c:v>470.99999999999898</c:v>
                </c:pt>
                <c:pt idx="789">
                  <c:v>470.99999999999898</c:v>
                </c:pt>
                <c:pt idx="790">
                  <c:v>470.99999999999898</c:v>
                </c:pt>
                <c:pt idx="791">
                  <c:v>470.99999999999898</c:v>
                </c:pt>
                <c:pt idx="792">
                  <c:v>470.99999999999898</c:v>
                </c:pt>
                <c:pt idx="793">
                  <c:v>470.99999999999898</c:v>
                </c:pt>
                <c:pt idx="794">
                  <c:v>470.99999999999898</c:v>
                </c:pt>
                <c:pt idx="795">
                  <c:v>470.99999999999898</c:v>
                </c:pt>
                <c:pt idx="796">
                  <c:v>470.99999999999898</c:v>
                </c:pt>
                <c:pt idx="797">
                  <c:v>470.99999999999898</c:v>
                </c:pt>
                <c:pt idx="798">
                  <c:v>470.99999999999898</c:v>
                </c:pt>
                <c:pt idx="799">
                  <c:v>470.99999999999898</c:v>
                </c:pt>
                <c:pt idx="800">
                  <c:v>470.99999999999898</c:v>
                </c:pt>
                <c:pt idx="801">
                  <c:v>470.99999999999898</c:v>
                </c:pt>
                <c:pt idx="802">
                  <c:v>470.99999999999898</c:v>
                </c:pt>
                <c:pt idx="803">
                  <c:v>470.99999999999898</c:v>
                </c:pt>
                <c:pt idx="804">
                  <c:v>469</c:v>
                </c:pt>
                <c:pt idx="805">
                  <c:v>470.99999999999898</c:v>
                </c:pt>
                <c:pt idx="806">
                  <c:v>470.99999999999898</c:v>
                </c:pt>
                <c:pt idx="807">
                  <c:v>470.99999999999898</c:v>
                </c:pt>
                <c:pt idx="808">
                  <c:v>470.99999999999898</c:v>
                </c:pt>
                <c:pt idx="809">
                  <c:v>472</c:v>
                </c:pt>
                <c:pt idx="810">
                  <c:v>472</c:v>
                </c:pt>
                <c:pt idx="811">
                  <c:v>472</c:v>
                </c:pt>
                <c:pt idx="812">
                  <c:v>472</c:v>
                </c:pt>
                <c:pt idx="813">
                  <c:v>472</c:v>
                </c:pt>
                <c:pt idx="814">
                  <c:v>472</c:v>
                </c:pt>
                <c:pt idx="815">
                  <c:v>472.99999999999898</c:v>
                </c:pt>
                <c:pt idx="816">
                  <c:v>472.99999999999898</c:v>
                </c:pt>
                <c:pt idx="817">
                  <c:v>473.99999999999898</c:v>
                </c:pt>
                <c:pt idx="818">
                  <c:v>473.99999999999898</c:v>
                </c:pt>
                <c:pt idx="819">
                  <c:v>473.99999999999898</c:v>
                </c:pt>
                <c:pt idx="820">
                  <c:v>473.99999999999898</c:v>
                </c:pt>
                <c:pt idx="821">
                  <c:v>473.99999999999898</c:v>
                </c:pt>
                <c:pt idx="822">
                  <c:v>473.99999999999898</c:v>
                </c:pt>
                <c:pt idx="823">
                  <c:v>472.99999999999898</c:v>
                </c:pt>
                <c:pt idx="824">
                  <c:v>472.99999999999898</c:v>
                </c:pt>
                <c:pt idx="825">
                  <c:v>472.99999999999898</c:v>
                </c:pt>
                <c:pt idx="826">
                  <c:v>472.99999999999898</c:v>
                </c:pt>
                <c:pt idx="827">
                  <c:v>472.99999999999898</c:v>
                </c:pt>
                <c:pt idx="828">
                  <c:v>472.99999999999898</c:v>
                </c:pt>
                <c:pt idx="829">
                  <c:v>472.99999999999898</c:v>
                </c:pt>
                <c:pt idx="830">
                  <c:v>472.99999999999898</c:v>
                </c:pt>
                <c:pt idx="831">
                  <c:v>472.99999999999898</c:v>
                </c:pt>
                <c:pt idx="832">
                  <c:v>472.99999999999898</c:v>
                </c:pt>
                <c:pt idx="833">
                  <c:v>472.99999999999898</c:v>
                </c:pt>
                <c:pt idx="834">
                  <c:v>472</c:v>
                </c:pt>
                <c:pt idx="835">
                  <c:v>472.99999999999898</c:v>
                </c:pt>
                <c:pt idx="836">
                  <c:v>472.99999999999898</c:v>
                </c:pt>
                <c:pt idx="837">
                  <c:v>472.99999999999898</c:v>
                </c:pt>
                <c:pt idx="838">
                  <c:v>472.99999999999898</c:v>
                </c:pt>
                <c:pt idx="839">
                  <c:v>472.99999999999898</c:v>
                </c:pt>
                <c:pt idx="840">
                  <c:v>472.99999999999898</c:v>
                </c:pt>
                <c:pt idx="841">
                  <c:v>472.99999999999898</c:v>
                </c:pt>
                <c:pt idx="842">
                  <c:v>472.99999999999898</c:v>
                </c:pt>
                <c:pt idx="843">
                  <c:v>472.99999999999898</c:v>
                </c:pt>
                <c:pt idx="844">
                  <c:v>475</c:v>
                </c:pt>
                <c:pt idx="845">
                  <c:v>475</c:v>
                </c:pt>
                <c:pt idx="846">
                  <c:v>475</c:v>
                </c:pt>
                <c:pt idx="847">
                  <c:v>475</c:v>
                </c:pt>
                <c:pt idx="848">
                  <c:v>475</c:v>
                </c:pt>
                <c:pt idx="849">
                  <c:v>475</c:v>
                </c:pt>
                <c:pt idx="850">
                  <c:v>475</c:v>
                </c:pt>
                <c:pt idx="851">
                  <c:v>475</c:v>
                </c:pt>
                <c:pt idx="852">
                  <c:v>475</c:v>
                </c:pt>
                <c:pt idx="853">
                  <c:v>475</c:v>
                </c:pt>
                <c:pt idx="854">
                  <c:v>475</c:v>
                </c:pt>
                <c:pt idx="855">
                  <c:v>475</c:v>
                </c:pt>
                <c:pt idx="856">
                  <c:v>475</c:v>
                </c:pt>
                <c:pt idx="857">
                  <c:v>475.99999999999898</c:v>
                </c:pt>
                <c:pt idx="858">
                  <c:v>475.99999999999898</c:v>
                </c:pt>
                <c:pt idx="859">
                  <c:v>475.99999999999898</c:v>
                </c:pt>
                <c:pt idx="860">
                  <c:v>475.99999999999898</c:v>
                </c:pt>
                <c:pt idx="861">
                  <c:v>475.99999999999898</c:v>
                </c:pt>
                <c:pt idx="862">
                  <c:v>475.99999999999898</c:v>
                </c:pt>
                <c:pt idx="863">
                  <c:v>475.99999999999898</c:v>
                </c:pt>
                <c:pt idx="864">
                  <c:v>475.99999999999898</c:v>
                </c:pt>
                <c:pt idx="865">
                  <c:v>475.99999999999898</c:v>
                </c:pt>
                <c:pt idx="866">
                  <c:v>477</c:v>
                </c:pt>
                <c:pt idx="867">
                  <c:v>477</c:v>
                </c:pt>
                <c:pt idx="868">
                  <c:v>478</c:v>
                </c:pt>
                <c:pt idx="869">
                  <c:v>478</c:v>
                </c:pt>
                <c:pt idx="870">
                  <c:v>478.99999999999898</c:v>
                </c:pt>
                <c:pt idx="871">
                  <c:v>480</c:v>
                </c:pt>
                <c:pt idx="872">
                  <c:v>480.99999999999898</c:v>
                </c:pt>
                <c:pt idx="873">
                  <c:v>480.99999999999898</c:v>
                </c:pt>
                <c:pt idx="874">
                  <c:v>480.99999999999898</c:v>
                </c:pt>
                <c:pt idx="875">
                  <c:v>480.99999999999898</c:v>
                </c:pt>
                <c:pt idx="876">
                  <c:v>480.99999999999898</c:v>
                </c:pt>
                <c:pt idx="877">
                  <c:v>481.99999999999898</c:v>
                </c:pt>
                <c:pt idx="878">
                  <c:v>481.99999999999898</c:v>
                </c:pt>
                <c:pt idx="879">
                  <c:v>481.99999999999898</c:v>
                </c:pt>
                <c:pt idx="880">
                  <c:v>481.99999999999898</c:v>
                </c:pt>
                <c:pt idx="881">
                  <c:v>481.99999999999898</c:v>
                </c:pt>
                <c:pt idx="882">
                  <c:v>483</c:v>
                </c:pt>
                <c:pt idx="883">
                  <c:v>483</c:v>
                </c:pt>
                <c:pt idx="884">
                  <c:v>483</c:v>
                </c:pt>
                <c:pt idx="885">
                  <c:v>483.99999999999898</c:v>
                </c:pt>
                <c:pt idx="886">
                  <c:v>483.99999999999898</c:v>
                </c:pt>
                <c:pt idx="887">
                  <c:v>483.99999999999898</c:v>
                </c:pt>
                <c:pt idx="888">
                  <c:v>486</c:v>
                </c:pt>
                <c:pt idx="889">
                  <c:v>486</c:v>
                </c:pt>
                <c:pt idx="890">
                  <c:v>486</c:v>
                </c:pt>
                <c:pt idx="891">
                  <c:v>486.99999999999898</c:v>
                </c:pt>
                <c:pt idx="892">
                  <c:v>486.99999999999898</c:v>
                </c:pt>
                <c:pt idx="893">
                  <c:v>486.99999999999898</c:v>
                </c:pt>
                <c:pt idx="894">
                  <c:v>486</c:v>
                </c:pt>
                <c:pt idx="895">
                  <c:v>486</c:v>
                </c:pt>
                <c:pt idx="896">
                  <c:v>486</c:v>
                </c:pt>
                <c:pt idx="897">
                  <c:v>486</c:v>
                </c:pt>
                <c:pt idx="898">
                  <c:v>486</c:v>
                </c:pt>
                <c:pt idx="899">
                  <c:v>486</c:v>
                </c:pt>
                <c:pt idx="900">
                  <c:v>486</c:v>
                </c:pt>
                <c:pt idx="901">
                  <c:v>486</c:v>
                </c:pt>
                <c:pt idx="902">
                  <c:v>486</c:v>
                </c:pt>
                <c:pt idx="903">
                  <c:v>486</c:v>
                </c:pt>
                <c:pt idx="904">
                  <c:v>486</c:v>
                </c:pt>
                <c:pt idx="905">
                  <c:v>486.99999999999898</c:v>
                </c:pt>
                <c:pt idx="906">
                  <c:v>486.99999999999898</c:v>
                </c:pt>
                <c:pt idx="907">
                  <c:v>488</c:v>
                </c:pt>
                <c:pt idx="908">
                  <c:v>488</c:v>
                </c:pt>
                <c:pt idx="909">
                  <c:v>488</c:v>
                </c:pt>
                <c:pt idx="910">
                  <c:v>488</c:v>
                </c:pt>
                <c:pt idx="911">
                  <c:v>488</c:v>
                </c:pt>
                <c:pt idx="912">
                  <c:v>488</c:v>
                </c:pt>
                <c:pt idx="913">
                  <c:v>488</c:v>
                </c:pt>
                <c:pt idx="914">
                  <c:v>488</c:v>
                </c:pt>
                <c:pt idx="915">
                  <c:v>488</c:v>
                </c:pt>
                <c:pt idx="916">
                  <c:v>488</c:v>
                </c:pt>
                <c:pt idx="917">
                  <c:v>488</c:v>
                </c:pt>
                <c:pt idx="918">
                  <c:v>488</c:v>
                </c:pt>
                <c:pt idx="919">
                  <c:v>488</c:v>
                </c:pt>
                <c:pt idx="920">
                  <c:v>488</c:v>
                </c:pt>
                <c:pt idx="921">
                  <c:v>488</c:v>
                </c:pt>
                <c:pt idx="922">
                  <c:v>488</c:v>
                </c:pt>
                <c:pt idx="923">
                  <c:v>488</c:v>
                </c:pt>
                <c:pt idx="924">
                  <c:v>488</c:v>
                </c:pt>
                <c:pt idx="925">
                  <c:v>488</c:v>
                </c:pt>
                <c:pt idx="926">
                  <c:v>488</c:v>
                </c:pt>
                <c:pt idx="927">
                  <c:v>488</c:v>
                </c:pt>
                <c:pt idx="928">
                  <c:v>488</c:v>
                </c:pt>
                <c:pt idx="929">
                  <c:v>486.99999999999898</c:v>
                </c:pt>
                <c:pt idx="930">
                  <c:v>486.99999999999898</c:v>
                </c:pt>
                <c:pt idx="931">
                  <c:v>486</c:v>
                </c:pt>
                <c:pt idx="932">
                  <c:v>486</c:v>
                </c:pt>
                <c:pt idx="933">
                  <c:v>486.99999999999898</c:v>
                </c:pt>
                <c:pt idx="934">
                  <c:v>480</c:v>
                </c:pt>
                <c:pt idx="935">
                  <c:v>475</c:v>
                </c:pt>
                <c:pt idx="936">
                  <c:v>475</c:v>
                </c:pt>
                <c:pt idx="937">
                  <c:v>475</c:v>
                </c:pt>
                <c:pt idx="938">
                  <c:v>475</c:v>
                </c:pt>
                <c:pt idx="939">
                  <c:v>473.99999999999898</c:v>
                </c:pt>
                <c:pt idx="940">
                  <c:v>473.99999999999898</c:v>
                </c:pt>
                <c:pt idx="941">
                  <c:v>473.99999999999898</c:v>
                </c:pt>
                <c:pt idx="942">
                  <c:v>473.99999999999898</c:v>
                </c:pt>
                <c:pt idx="943">
                  <c:v>473.99999999999898</c:v>
                </c:pt>
                <c:pt idx="944">
                  <c:v>473.99999999999898</c:v>
                </c:pt>
                <c:pt idx="945">
                  <c:v>456.99999999999898</c:v>
                </c:pt>
                <c:pt idx="946">
                  <c:v>456.99999999999898</c:v>
                </c:pt>
                <c:pt idx="947">
                  <c:v>456.99999999999898</c:v>
                </c:pt>
                <c:pt idx="948">
                  <c:v>456.99999999999898</c:v>
                </c:pt>
                <c:pt idx="949">
                  <c:v>456.99999999999898</c:v>
                </c:pt>
                <c:pt idx="950">
                  <c:v>456.99999999999898</c:v>
                </c:pt>
                <c:pt idx="951">
                  <c:v>450.99999999999898</c:v>
                </c:pt>
                <c:pt idx="952">
                  <c:v>450.99999999999898</c:v>
                </c:pt>
                <c:pt idx="953">
                  <c:v>450.99999999999898</c:v>
                </c:pt>
                <c:pt idx="954">
                  <c:v>450.99999999999898</c:v>
                </c:pt>
                <c:pt idx="955">
                  <c:v>450.99999999999898</c:v>
                </c:pt>
                <c:pt idx="956">
                  <c:v>450</c:v>
                </c:pt>
                <c:pt idx="957">
                  <c:v>450</c:v>
                </c:pt>
                <c:pt idx="958">
                  <c:v>448.99999999999898</c:v>
                </c:pt>
                <c:pt idx="959">
                  <c:v>447.99999999999898</c:v>
                </c:pt>
                <c:pt idx="960">
                  <c:v>447</c:v>
                </c:pt>
                <c:pt idx="961">
                  <c:v>445.99999999999898</c:v>
                </c:pt>
                <c:pt idx="962">
                  <c:v>444.99999999999898</c:v>
                </c:pt>
                <c:pt idx="963">
                  <c:v>444</c:v>
                </c:pt>
                <c:pt idx="964">
                  <c:v>442.99999999999898</c:v>
                </c:pt>
                <c:pt idx="965">
                  <c:v>442.99999999999898</c:v>
                </c:pt>
                <c:pt idx="966">
                  <c:v>442</c:v>
                </c:pt>
                <c:pt idx="967">
                  <c:v>442</c:v>
                </c:pt>
                <c:pt idx="968">
                  <c:v>442</c:v>
                </c:pt>
                <c:pt idx="969">
                  <c:v>441</c:v>
                </c:pt>
                <c:pt idx="970">
                  <c:v>441</c:v>
                </c:pt>
                <c:pt idx="971">
                  <c:v>439</c:v>
                </c:pt>
                <c:pt idx="972">
                  <c:v>438</c:v>
                </c:pt>
                <c:pt idx="973">
                  <c:v>436.99999999999898</c:v>
                </c:pt>
                <c:pt idx="974">
                  <c:v>436</c:v>
                </c:pt>
                <c:pt idx="975">
                  <c:v>434.99999999999898</c:v>
                </c:pt>
                <c:pt idx="976">
                  <c:v>436</c:v>
                </c:pt>
                <c:pt idx="977">
                  <c:v>433.99999999999898</c:v>
                </c:pt>
                <c:pt idx="978">
                  <c:v>428.99999999999898</c:v>
                </c:pt>
                <c:pt idx="979">
                  <c:v>430</c:v>
                </c:pt>
                <c:pt idx="980">
                  <c:v>430.99999999999898</c:v>
                </c:pt>
                <c:pt idx="981">
                  <c:v>430.99999999999898</c:v>
                </c:pt>
                <c:pt idx="982">
                  <c:v>430.99999999999898</c:v>
                </c:pt>
                <c:pt idx="983">
                  <c:v>430.99999999999898</c:v>
                </c:pt>
                <c:pt idx="984">
                  <c:v>430.99999999999898</c:v>
                </c:pt>
                <c:pt idx="985">
                  <c:v>430.99999999999898</c:v>
                </c:pt>
                <c:pt idx="986">
                  <c:v>430.99999999999898</c:v>
                </c:pt>
                <c:pt idx="987">
                  <c:v>430.99999999999898</c:v>
                </c:pt>
                <c:pt idx="988">
                  <c:v>430.99999999999898</c:v>
                </c:pt>
                <c:pt idx="989">
                  <c:v>430.99999999999898</c:v>
                </c:pt>
                <c:pt idx="990">
                  <c:v>420</c:v>
                </c:pt>
                <c:pt idx="991">
                  <c:v>412</c:v>
                </c:pt>
                <c:pt idx="992">
                  <c:v>401</c:v>
                </c:pt>
                <c:pt idx="993">
                  <c:v>391</c:v>
                </c:pt>
                <c:pt idx="994">
                  <c:v>384</c:v>
                </c:pt>
                <c:pt idx="995">
                  <c:v>380</c:v>
                </c:pt>
                <c:pt idx="996">
                  <c:v>378</c:v>
                </c:pt>
                <c:pt idx="997">
                  <c:v>375</c:v>
                </c:pt>
                <c:pt idx="998">
                  <c:v>371</c:v>
                </c:pt>
                <c:pt idx="999">
                  <c:v>370</c:v>
                </c:pt>
                <c:pt idx="1000">
                  <c:v>365</c:v>
                </c:pt>
                <c:pt idx="1001">
                  <c:v>361</c:v>
                </c:pt>
                <c:pt idx="1002">
                  <c:v>354</c:v>
                </c:pt>
                <c:pt idx="1003">
                  <c:v>351</c:v>
                </c:pt>
                <c:pt idx="1004">
                  <c:v>345</c:v>
                </c:pt>
                <c:pt idx="1005">
                  <c:v>342</c:v>
                </c:pt>
                <c:pt idx="1006">
                  <c:v>340</c:v>
                </c:pt>
                <c:pt idx="1007">
                  <c:v>338</c:v>
                </c:pt>
                <c:pt idx="1008">
                  <c:v>337</c:v>
                </c:pt>
                <c:pt idx="1009">
                  <c:v>336.99999999999898</c:v>
                </c:pt>
                <c:pt idx="1010">
                  <c:v>336.99999999999898</c:v>
                </c:pt>
                <c:pt idx="1011">
                  <c:v>338</c:v>
                </c:pt>
                <c:pt idx="1012">
                  <c:v>339</c:v>
                </c:pt>
                <c:pt idx="1013">
                  <c:v>339</c:v>
                </c:pt>
                <c:pt idx="1014">
                  <c:v>339.99999999999898</c:v>
                </c:pt>
                <c:pt idx="1015">
                  <c:v>339.99999999999898</c:v>
                </c:pt>
                <c:pt idx="1016">
                  <c:v>339.99999999999898</c:v>
                </c:pt>
                <c:pt idx="1017">
                  <c:v>339.99999999999898</c:v>
                </c:pt>
                <c:pt idx="1018">
                  <c:v>339.99999999999898</c:v>
                </c:pt>
                <c:pt idx="1019">
                  <c:v>339.99999999999898</c:v>
                </c:pt>
                <c:pt idx="1020">
                  <c:v>339.99999999999898</c:v>
                </c:pt>
                <c:pt idx="1021">
                  <c:v>341</c:v>
                </c:pt>
                <c:pt idx="1022">
                  <c:v>341</c:v>
                </c:pt>
                <c:pt idx="1023">
                  <c:v>341</c:v>
                </c:pt>
                <c:pt idx="1024">
                  <c:v>341</c:v>
                </c:pt>
                <c:pt idx="1025">
                  <c:v>341</c:v>
                </c:pt>
                <c:pt idx="1026">
                  <c:v>341</c:v>
                </c:pt>
                <c:pt idx="1027">
                  <c:v>341</c:v>
                </c:pt>
                <c:pt idx="1028">
                  <c:v>342</c:v>
                </c:pt>
                <c:pt idx="1029">
                  <c:v>342</c:v>
                </c:pt>
                <c:pt idx="1030">
                  <c:v>342.99999999999898</c:v>
                </c:pt>
                <c:pt idx="1031">
                  <c:v>344</c:v>
                </c:pt>
                <c:pt idx="1032">
                  <c:v>344</c:v>
                </c:pt>
                <c:pt idx="1033">
                  <c:v>344</c:v>
                </c:pt>
                <c:pt idx="1034">
                  <c:v>344</c:v>
                </c:pt>
                <c:pt idx="1035">
                  <c:v>344</c:v>
                </c:pt>
                <c:pt idx="1036">
                  <c:v>339</c:v>
                </c:pt>
                <c:pt idx="1037">
                  <c:v>336.99999999999898</c:v>
                </c:pt>
                <c:pt idx="1038">
                  <c:v>336</c:v>
                </c:pt>
                <c:pt idx="1039">
                  <c:v>333.99999999999898</c:v>
                </c:pt>
                <c:pt idx="1040">
                  <c:v>331.99999999999898</c:v>
                </c:pt>
                <c:pt idx="1041">
                  <c:v>328.99999999999898</c:v>
                </c:pt>
                <c:pt idx="1042">
                  <c:v>325</c:v>
                </c:pt>
                <c:pt idx="1043">
                  <c:v>314.99999999999898</c:v>
                </c:pt>
                <c:pt idx="1044">
                  <c:v>311</c:v>
                </c:pt>
                <c:pt idx="1045">
                  <c:v>264</c:v>
                </c:pt>
                <c:pt idx="1046">
                  <c:v>264</c:v>
                </c:pt>
                <c:pt idx="1047">
                  <c:v>264</c:v>
                </c:pt>
                <c:pt idx="1048">
                  <c:v>261.99999999999898</c:v>
                </c:pt>
                <c:pt idx="1049">
                  <c:v>261.99999999999898</c:v>
                </c:pt>
                <c:pt idx="1050">
                  <c:v>259.99999999999898</c:v>
                </c:pt>
                <c:pt idx="1051">
                  <c:v>258</c:v>
                </c:pt>
                <c:pt idx="1052">
                  <c:v>252</c:v>
                </c:pt>
                <c:pt idx="1053">
                  <c:v>252</c:v>
                </c:pt>
                <c:pt idx="1054">
                  <c:v>252</c:v>
                </c:pt>
                <c:pt idx="1055">
                  <c:v>244</c:v>
                </c:pt>
                <c:pt idx="1056">
                  <c:v>244.99999999999901</c:v>
                </c:pt>
                <c:pt idx="1057">
                  <c:v>247</c:v>
                </c:pt>
                <c:pt idx="1058">
                  <c:v>248.99999999999901</c:v>
                </c:pt>
                <c:pt idx="1059">
                  <c:v>248.99999999999901</c:v>
                </c:pt>
                <c:pt idx="1060">
                  <c:v>250</c:v>
                </c:pt>
                <c:pt idx="1061">
                  <c:v>252</c:v>
                </c:pt>
                <c:pt idx="1062">
                  <c:v>253</c:v>
                </c:pt>
                <c:pt idx="1063">
                  <c:v>255</c:v>
                </c:pt>
                <c:pt idx="1064">
                  <c:v>256.99999999999898</c:v>
                </c:pt>
                <c:pt idx="1065">
                  <c:v>258.99999999999898</c:v>
                </c:pt>
                <c:pt idx="1066">
                  <c:v>259.99999999999898</c:v>
                </c:pt>
                <c:pt idx="1067">
                  <c:v>261.99999999999898</c:v>
                </c:pt>
                <c:pt idx="1068">
                  <c:v>264</c:v>
                </c:pt>
                <c:pt idx="1069">
                  <c:v>264.99999999999898</c:v>
                </c:pt>
                <c:pt idx="1070">
                  <c:v>267</c:v>
                </c:pt>
                <c:pt idx="1071">
                  <c:v>269</c:v>
                </c:pt>
                <c:pt idx="1072">
                  <c:v>270.99999999999898</c:v>
                </c:pt>
                <c:pt idx="1073">
                  <c:v>272</c:v>
                </c:pt>
                <c:pt idx="1074">
                  <c:v>275</c:v>
                </c:pt>
                <c:pt idx="1075">
                  <c:v>277</c:v>
                </c:pt>
                <c:pt idx="1076">
                  <c:v>278</c:v>
                </c:pt>
                <c:pt idx="1077">
                  <c:v>278.99999999999898</c:v>
                </c:pt>
                <c:pt idx="1078">
                  <c:v>281.99999999999898</c:v>
                </c:pt>
                <c:pt idx="1079">
                  <c:v>283.99999999999898</c:v>
                </c:pt>
                <c:pt idx="1080">
                  <c:v>286</c:v>
                </c:pt>
                <c:pt idx="1081">
                  <c:v>289</c:v>
                </c:pt>
                <c:pt idx="1082">
                  <c:v>289.99999999999898</c:v>
                </c:pt>
                <c:pt idx="1083">
                  <c:v>291</c:v>
                </c:pt>
                <c:pt idx="1084">
                  <c:v>292.99999999999898</c:v>
                </c:pt>
                <c:pt idx="1085">
                  <c:v>294.99999999999898</c:v>
                </c:pt>
                <c:pt idx="1086">
                  <c:v>295.99999999999898</c:v>
                </c:pt>
                <c:pt idx="1087">
                  <c:v>297</c:v>
                </c:pt>
                <c:pt idx="1088">
                  <c:v>297.99999999999898</c:v>
                </c:pt>
                <c:pt idx="1089">
                  <c:v>298.99999999999898</c:v>
                </c:pt>
                <c:pt idx="1090">
                  <c:v>300.99999999999898</c:v>
                </c:pt>
                <c:pt idx="1091">
                  <c:v>302</c:v>
                </c:pt>
                <c:pt idx="1092">
                  <c:v>303</c:v>
                </c:pt>
                <c:pt idx="1093">
                  <c:v>305</c:v>
                </c:pt>
                <c:pt idx="1094">
                  <c:v>305.99999999999898</c:v>
                </c:pt>
                <c:pt idx="1095">
                  <c:v>306.99999999999898</c:v>
                </c:pt>
                <c:pt idx="1096">
                  <c:v>306.99999999999898</c:v>
                </c:pt>
                <c:pt idx="1097">
                  <c:v>309.99999999999898</c:v>
                </c:pt>
                <c:pt idx="1098">
                  <c:v>309.99999999999898</c:v>
                </c:pt>
                <c:pt idx="1099">
                  <c:v>311</c:v>
                </c:pt>
                <c:pt idx="1100">
                  <c:v>311.99999999999898</c:v>
                </c:pt>
                <c:pt idx="1101">
                  <c:v>313</c:v>
                </c:pt>
                <c:pt idx="1102">
                  <c:v>313</c:v>
                </c:pt>
                <c:pt idx="1103">
                  <c:v>314.99999999999898</c:v>
                </c:pt>
                <c:pt idx="1104">
                  <c:v>317</c:v>
                </c:pt>
                <c:pt idx="1105">
                  <c:v>317.99999999999898</c:v>
                </c:pt>
                <c:pt idx="1106">
                  <c:v>319</c:v>
                </c:pt>
                <c:pt idx="1107">
                  <c:v>309.99999999999898</c:v>
                </c:pt>
                <c:pt idx="1108">
                  <c:v>319.99999999999898</c:v>
                </c:pt>
                <c:pt idx="1109">
                  <c:v>320.99999999999898</c:v>
                </c:pt>
                <c:pt idx="1110">
                  <c:v>322</c:v>
                </c:pt>
                <c:pt idx="1111">
                  <c:v>322</c:v>
                </c:pt>
                <c:pt idx="1112">
                  <c:v>323</c:v>
                </c:pt>
                <c:pt idx="1113">
                  <c:v>323.99999999999898</c:v>
                </c:pt>
                <c:pt idx="1114">
                  <c:v>325</c:v>
                </c:pt>
                <c:pt idx="1115">
                  <c:v>325</c:v>
                </c:pt>
                <c:pt idx="1116">
                  <c:v>327</c:v>
                </c:pt>
                <c:pt idx="1117">
                  <c:v>328</c:v>
                </c:pt>
                <c:pt idx="1118">
                  <c:v>328.99999999999898</c:v>
                </c:pt>
                <c:pt idx="1119">
                  <c:v>330</c:v>
                </c:pt>
                <c:pt idx="1120">
                  <c:v>330.99999999999898</c:v>
                </c:pt>
                <c:pt idx="1121">
                  <c:v>330.99999999999898</c:v>
                </c:pt>
                <c:pt idx="1122">
                  <c:v>331.99999999999898</c:v>
                </c:pt>
                <c:pt idx="1123">
                  <c:v>331.99999999999898</c:v>
                </c:pt>
                <c:pt idx="1124">
                  <c:v>333</c:v>
                </c:pt>
                <c:pt idx="1125">
                  <c:v>333.99999999999898</c:v>
                </c:pt>
                <c:pt idx="1126">
                  <c:v>334.99999999999898</c:v>
                </c:pt>
                <c:pt idx="1127">
                  <c:v>336</c:v>
                </c:pt>
                <c:pt idx="1128">
                  <c:v>336</c:v>
                </c:pt>
                <c:pt idx="1129">
                  <c:v>336</c:v>
                </c:pt>
                <c:pt idx="1130">
                  <c:v>336.99999999999898</c:v>
                </c:pt>
                <c:pt idx="1131">
                  <c:v>336.99999999999898</c:v>
                </c:pt>
                <c:pt idx="1132">
                  <c:v>336.99999999999898</c:v>
                </c:pt>
                <c:pt idx="1133">
                  <c:v>338</c:v>
                </c:pt>
                <c:pt idx="1134">
                  <c:v>338</c:v>
                </c:pt>
                <c:pt idx="1135">
                  <c:v>338</c:v>
                </c:pt>
                <c:pt idx="1136">
                  <c:v>340</c:v>
                </c:pt>
                <c:pt idx="1137">
                  <c:v>341</c:v>
                </c:pt>
                <c:pt idx="1138">
                  <c:v>344</c:v>
                </c:pt>
                <c:pt idx="1139">
                  <c:v>345</c:v>
                </c:pt>
                <c:pt idx="1140">
                  <c:v>346</c:v>
                </c:pt>
                <c:pt idx="1141">
                  <c:v>349</c:v>
                </c:pt>
                <c:pt idx="1142">
                  <c:v>351</c:v>
                </c:pt>
                <c:pt idx="1143">
                  <c:v>355</c:v>
                </c:pt>
                <c:pt idx="1144">
                  <c:v>360</c:v>
                </c:pt>
                <c:pt idx="1145">
                  <c:v>361</c:v>
                </c:pt>
                <c:pt idx="1146">
                  <c:v>365</c:v>
                </c:pt>
                <c:pt idx="1147">
                  <c:v>366</c:v>
                </c:pt>
                <c:pt idx="1148">
                  <c:v>368</c:v>
                </c:pt>
                <c:pt idx="1149">
                  <c:v>369</c:v>
                </c:pt>
                <c:pt idx="1150">
                  <c:v>375</c:v>
                </c:pt>
                <c:pt idx="1151">
                  <c:v>376</c:v>
                </c:pt>
                <c:pt idx="1152">
                  <c:v>378</c:v>
                </c:pt>
                <c:pt idx="1153">
                  <c:v>379</c:v>
                </c:pt>
                <c:pt idx="1154">
                  <c:v>380</c:v>
                </c:pt>
                <c:pt idx="1155">
                  <c:v>385</c:v>
                </c:pt>
                <c:pt idx="1156">
                  <c:v>390</c:v>
                </c:pt>
                <c:pt idx="1157">
                  <c:v>394</c:v>
                </c:pt>
                <c:pt idx="1158">
                  <c:v>395</c:v>
                </c:pt>
                <c:pt idx="1159">
                  <c:v>396</c:v>
                </c:pt>
                <c:pt idx="1160">
                  <c:v>397</c:v>
                </c:pt>
                <c:pt idx="1161">
                  <c:v>397.99999999999898</c:v>
                </c:pt>
                <c:pt idx="1162">
                  <c:v>397.99999999999898</c:v>
                </c:pt>
                <c:pt idx="1163">
                  <c:v>395.99999999999898</c:v>
                </c:pt>
                <c:pt idx="1164">
                  <c:v>394.99999999999898</c:v>
                </c:pt>
                <c:pt idx="1165">
                  <c:v>392.99999999999898</c:v>
                </c:pt>
                <c:pt idx="1166">
                  <c:v>391</c:v>
                </c:pt>
                <c:pt idx="1167">
                  <c:v>392</c:v>
                </c:pt>
                <c:pt idx="1168">
                  <c:v>392</c:v>
                </c:pt>
                <c:pt idx="1169">
                  <c:v>392</c:v>
                </c:pt>
                <c:pt idx="1170">
                  <c:v>392.99999999999898</c:v>
                </c:pt>
                <c:pt idx="1171">
                  <c:v>392.99999999999898</c:v>
                </c:pt>
                <c:pt idx="1172">
                  <c:v>392</c:v>
                </c:pt>
                <c:pt idx="1173">
                  <c:v>392.99999999999898</c:v>
                </c:pt>
                <c:pt idx="1174">
                  <c:v>392.99999999999898</c:v>
                </c:pt>
                <c:pt idx="1175">
                  <c:v>397</c:v>
                </c:pt>
                <c:pt idx="1176">
                  <c:v>397.99999999999898</c:v>
                </c:pt>
                <c:pt idx="1177">
                  <c:v>397.99999999999898</c:v>
                </c:pt>
                <c:pt idx="1178">
                  <c:v>397.99999999999898</c:v>
                </c:pt>
                <c:pt idx="1179">
                  <c:v>398.99999999999898</c:v>
                </c:pt>
                <c:pt idx="1180">
                  <c:v>400.99999999999898</c:v>
                </c:pt>
                <c:pt idx="1181">
                  <c:v>400.99999999999898</c:v>
                </c:pt>
                <c:pt idx="1182">
                  <c:v>400.99999999999898</c:v>
                </c:pt>
                <c:pt idx="1183">
                  <c:v>403.99999999999898</c:v>
                </c:pt>
                <c:pt idx="1184">
                  <c:v>406.99999999999898</c:v>
                </c:pt>
                <c:pt idx="1185">
                  <c:v>408.99999999999898</c:v>
                </c:pt>
                <c:pt idx="1186">
                  <c:v>411</c:v>
                </c:pt>
                <c:pt idx="1187">
                  <c:v>411.99999999999898</c:v>
                </c:pt>
                <c:pt idx="1188">
                  <c:v>414</c:v>
                </c:pt>
                <c:pt idx="1189">
                  <c:v>416</c:v>
                </c:pt>
                <c:pt idx="1190">
                  <c:v>417</c:v>
                </c:pt>
                <c:pt idx="1191">
                  <c:v>417</c:v>
                </c:pt>
                <c:pt idx="1192">
                  <c:v>417.99999999999898</c:v>
                </c:pt>
                <c:pt idx="1193">
                  <c:v>419</c:v>
                </c:pt>
                <c:pt idx="1194">
                  <c:v>420.99999999999898</c:v>
                </c:pt>
                <c:pt idx="1195">
                  <c:v>422</c:v>
                </c:pt>
                <c:pt idx="1196">
                  <c:v>422.99999999999898</c:v>
                </c:pt>
                <c:pt idx="1197">
                  <c:v>422.99999999999898</c:v>
                </c:pt>
                <c:pt idx="1198">
                  <c:v>423.99999999999898</c:v>
                </c:pt>
                <c:pt idx="1199">
                  <c:v>425</c:v>
                </c:pt>
                <c:pt idx="1200">
                  <c:v>425.99999999999898</c:v>
                </c:pt>
                <c:pt idx="1201">
                  <c:v>425.99999999999898</c:v>
                </c:pt>
                <c:pt idx="1202">
                  <c:v>427</c:v>
                </c:pt>
                <c:pt idx="1203">
                  <c:v>427</c:v>
                </c:pt>
                <c:pt idx="1204">
                  <c:v>427</c:v>
                </c:pt>
                <c:pt idx="1205">
                  <c:v>428</c:v>
                </c:pt>
                <c:pt idx="1206">
                  <c:v>428.99999999999898</c:v>
                </c:pt>
                <c:pt idx="1207">
                  <c:v>430</c:v>
                </c:pt>
                <c:pt idx="1208">
                  <c:v>430.99999999999898</c:v>
                </c:pt>
                <c:pt idx="1209">
                  <c:v>430.99999999999898</c:v>
                </c:pt>
                <c:pt idx="1210">
                  <c:v>430.99999999999898</c:v>
                </c:pt>
                <c:pt idx="1211">
                  <c:v>431.99999999999898</c:v>
                </c:pt>
                <c:pt idx="1212">
                  <c:v>433</c:v>
                </c:pt>
                <c:pt idx="1213">
                  <c:v>431.99999999999898</c:v>
                </c:pt>
                <c:pt idx="1214">
                  <c:v>431.99999999999898</c:v>
                </c:pt>
                <c:pt idx="1215">
                  <c:v>431.99999999999898</c:v>
                </c:pt>
                <c:pt idx="1216">
                  <c:v>433</c:v>
                </c:pt>
                <c:pt idx="1217">
                  <c:v>433</c:v>
                </c:pt>
                <c:pt idx="1218">
                  <c:v>433.99999999999898</c:v>
                </c:pt>
                <c:pt idx="1219">
                  <c:v>433.99999999999898</c:v>
                </c:pt>
                <c:pt idx="1220">
                  <c:v>433.99999999999898</c:v>
                </c:pt>
                <c:pt idx="1221">
                  <c:v>434.99999999999898</c:v>
                </c:pt>
                <c:pt idx="1222">
                  <c:v>434.99999999999898</c:v>
                </c:pt>
                <c:pt idx="1223">
                  <c:v>436.99999999999898</c:v>
                </c:pt>
                <c:pt idx="1224">
                  <c:v>444</c:v>
                </c:pt>
                <c:pt idx="1225">
                  <c:v>436.99999999999898</c:v>
                </c:pt>
                <c:pt idx="1226">
                  <c:v>436.99999999999898</c:v>
                </c:pt>
                <c:pt idx="1227">
                  <c:v>436</c:v>
                </c:pt>
                <c:pt idx="1228">
                  <c:v>436</c:v>
                </c:pt>
                <c:pt idx="1229">
                  <c:v>436</c:v>
                </c:pt>
                <c:pt idx="1230">
                  <c:v>439</c:v>
                </c:pt>
                <c:pt idx="1231">
                  <c:v>441</c:v>
                </c:pt>
                <c:pt idx="1232">
                  <c:v>442</c:v>
                </c:pt>
                <c:pt idx="1233">
                  <c:v>442.99999999999898</c:v>
                </c:pt>
                <c:pt idx="1234">
                  <c:v>442.99999999999898</c:v>
                </c:pt>
                <c:pt idx="1235">
                  <c:v>444</c:v>
                </c:pt>
                <c:pt idx="1236">
                  <c:v>444</c:v>
                </c:pt>
                <c:pt idx="1237">
                  <c:v>444.99999999999898</c:v>
                </c:pt>
                <c:pt idx="1238">
                  <c:v>444.99999999999898</c:v>
                </c:pt>
                <c:pt idx="1239">
                  <c:v>444.99999999999898</c:v>
                </c:pt>
                <c:pt idx="1240">
                  <c:v>444.99999999999898</c:v>
                </c:pt>
                <c:pt idx="1241">
                  <c:v>444</c:v>
                </c:pt>
                <c:pt idx="1242">
                  <c:v>444</c:v>
                </c:pt>
                <c:pt idx="1243">
                  <c:v>444.99999999999898</c:v>
                </c:pt>
                <c:pt idx="1244">
                  <c:v>445.99999999999898</c:v>
                </c:pt>
                <c:pt idx="1245">
                  <c:v>447</c:v>
                </c:pt>
                <c:pt idx="1246">
                  <c:v>445.99999999999898</c:v>
                </c:pt>
                <c:pt idx="1247">
                  <c:v>445.99999999999898</c:v>
                </c:pt>
                <c:pt idx="1248">
                  <c:v>447.99999999999898</c:v>
                </c:pt>
                <c:pt idx="1249">
                  <c:v>447.99999999999898</c:v>
                </c:pt>
                <c:pt idx="1250">
                  <c:v>447.99999999999898</c:v>
                </c:pt>
                <c:pt idx="1251">
                  <c:v>447.99999999999898</c:v>
                </c:pt>
                <c:pt idx="1252">
                  <c:v>448.99999999999898</c:v>
                </c:pt>
                <c:pt idx="1253">
                  <c:v>448.99999999999898</c:v>
                </c:pt>
                <c:pt idx="1254">
                  <c:v>447.99999999999898</c:v>
                </c:pt>
                <c:pt idx="1255">
                  <c:v>447</c:v>
                </c:pt>
                <c:pt idx="1256">
                  <c:v>448.99999999999898</c:v>
                </c:pt>
                <c:pt idx="1257">
                  <c:v>450</c:v>
                </c:pt>
                <c:pt idx="1258">
                  <c:v>450</c:v>
                </c:pt>
                <c:pt idx="1259">
                  <c:v>450.99999999999898</c:v>
                </c:pt>
                <c:pt idx="1260">
                  <c:v>450.99999999999898</c:v>
                </c:pt>
                <c:pt idx="1261">
                  <c:v>450.99999999999898</c:v>
                </c:pt>
                <c:pt idx="1262">
                  <c:v>452</c:v>
                </c:pt>
                <c:pt idx="1263">
                  <c:v>452</c:v>
                </c:pt>
                <c:pt idx="1264">
                  <c:v>452</c:v>
                </c:pt>
                <c:pt idx="1265">
                  <c:v>453</c:v>
                </c:pt>
                <c:pt idx="1266">
                  <c:v>453</c:v>
                </c:pt>
                <c:pt idx="1267">
                  <c:v>453</c:v>
                </c:pt>
                <c:pt idx="1268">
                  <c:v>453</c:v>
                </c:pt>
                <c:pt idx="1269">
                  <c:v>452</c:v>
                </c:pt>
                <c:pt idx="1270">
                  <c:v>452</c:v>
                </c:pt>
                <c:pt idx="1271">
                  <c:v>453</c:v>
                </c:pt>
                <c:pt idx="1272">
                  <c:v>453</c:v>
                </c:pt>
                <c:pt idx="1273">
                  <c:v>453</c:v>
                </c:pt>
                <c:pt idx="1274">
                  <c:v>453.99999999999898</c:v>
                </c:pt>
                <c:pt idx="1275">
                  <c:v>453.99999999999898</c:v>
                </c:pt>
                <c:pt idx="1276">
                  <c:v>453.99999999999898</c:v>
                </c:pt>
                <c:pt idx="1277">
                  <c:v>453.99999999999898</c:v>
                </c:pt>
                <c:pt idx="1278">
                  <c:v>453.99999999999898</c:v>
                </c:pt>
                <c:pt idx="1279">
                  <c:v>453.99999999999898</c:v>
                </c:pt>
                <c:pt idx="1280">
                  <c:v>455</c:v>
                </c:pt>
                <c:pt idx="1281">
                  <c:v>455</c:v>
                </c:pt>
                <c:pt idx="1282">
                  <c:v>455</c:v>
                </c:pt>
                <c:pt idx="1283">
                  <c:v>455</c:v>
                </c:pt>
                <c:pt idx="1284">
                  <c:v>456.99999999999898</c:v>
                </c:pt>
                <c:pt idx="1285">
                  <c:v>461</c:v>
                </c:pt>
                <c:pt idx="1286">
                  <c:v>461</c:v>
                </c:pt>
                <c:pt idx="1287">
                  <c:v>460</c:v>
                </c:pt>
                <c:pt idx="1288">
                  <c:v>458</c:v>
                </c:pt>
                <c:pt idx="1289">
                  <c:v>455</c:v>
                </c:pt>
                <c:pt idx="1290">
                  <c:v>451</c:v>
                </c:pt>
                <c:pt idx="1291">
                  <c:v>450</c:v>
                </c:pt>
                <c:pt idx="1292">
                  <c:v>449</c:v>
                </c:pt>
                <c:pt idx="1293">
                  <c:v>448</c:v>
                </c:pt>
                <c:pt idx="1294">
                  <c:v>448</c:v>
                </c:pt>
                <c:pt idx="1295">
                  <c:v>455</c:v>
                </c:pt>
                <c:pt idx="1296">
                  <c:v>459.99999999999898</c:v>
                </c:pt>
                <c:pt idx="1297">
                  <c:v>458.99999999999898</c:v>
                </c:pt>
                <c:pt idx="1298">
                  <c:v>456.99999999999898</c:v>
                </c:pt>
                <c:pt idx="1299">
                  <c:v>455.99999999999898</c:v>
                </c:pt>
                <c:pt idx="1300">
                  <c:v>455.99999999999898</c:v>
                </c:pt>
                <c:pt idx="1301">
                  <c:v>455.99999999999898</c:v>
                </c:pt>
                <c:pt idx="1302">
                  <c:v>455.99999999999898</c:v>
                </c:pt>
                <c:pt idx="1303">
                  <c:v>456.99999999999898</c:v>
                </c:pt>
                <c:pt idx="1304">
                  <c:v>456.99999999999898</c:v>
                </c:pt>
                <c:pt idx="1305">
                  <c:v>453.99999999999898</c:v>
                </c:pt>
                <c:pt idx="1306">
                  <c:v>452</c:v>
                </c:pt>
                <c:pt idx="1307">
                  <c:v>450.99999999999898</c:v>
                </c:pt>
                <c:pt idx="1308">
                  <c:v>450.99999999999898</c:v>
                </c:pt>
                <c:pt idx="1309">
                  <c:v>450.99999999999898</c:v>
                </c:pt>
                <c:pt idx="1310">
                  <c:v>450.99999999999898</c:v>
                </c:pt>
                <c:pt idx="1311">
                  <c:v>450.99999999999898</c:v>
                </c:pt>
                <c:pt idx="1312">
                  <c:v>450.99999999999898</c:v>
                </c:pt>
                <c:pt idx="1313">
                  <c:v>450.99999999999898</c:v>
                </c:pt>
                <c:pt idx="1314">
                  <c:v>450.99999999999898</c:v>
                </c:pt>
                <c:pt idx="1315">
                  <c:v>450</c:v>
                </c:pt>
                <c:pt idx="1316">
                  <c:v>450</c:v>
                </c:pt>
                <c:pt idx="1317">
                  <c:v>450</c:v>
                </c:pt>
                <c:pt idx="1318">
                  <c:v>450</c:v>
                </c:pt>
                <c:pt idx="1319">
                  <c:v>450</c:v>
                </c:pt>
                <c:pt idx="1320">
                  <c:v>450</c:v>
                </c:pt>
                <c:pt idx="1321">
                  <c:v>450</c:v>
                </c:pt>
                <c:pt idx="1322">
                  <c:v>450</c:v>
                </c:pt>
                <c:pt idx="1323">
                  <c:v>452</c:v>
                </c:pt>
                <c:pt idx="1324">
                  <c:v>452</c:v>
                </c:pt>
                <c:pt idx="1325">
                  <c:v>450.99999999999898</c:v>
                </c:pt>
                <c:pt idx="1326">
                  <c:v>452</c:v>
                </c:pt>
                <c:pt idx="1327">
                  <c:v>450</c:v>
                </c:pt>
                <c:pt idx="1328">
                  <c:v>450.99999999999898</c:v>
                </c:pt>
                <c:pt idx="1329">
                  <c:v>450.99999999999898</c:v>
                </c:pt>
                <c:pt idx="1330">
                  <c:v>450</c:v>
                </c:pt>
                <c:pt idx="1331">
                  <c:v>450</c:v>
                </c:pt>
                <c:pt idx="1332">
                  <c:v>450.99999999999898</c:v>
                </c:pt>
                <c:pt idx="1333">
                  <c:v>455</c:v>
                </c:pt>
                <c:pt idx="1334">
                  <c:v>450.99999999999898</c:v>
                </c:pt>
                <c:pt idx="1335">
                  <c:v>444.99999999999898</c:v>
                </c:pt>
                <c:pt idx="1336">
                  <c:v>444.99999999999898</c:v>
                </c:pt>
                <c:pt idx="1337">
                  <c:v>444</c:v>
                </c:pt>
                <c:pt idx="1338">
                  <c:v>442.99999999999898</c:v>
                </c:pt>
                <c:pt idx="1339">
                  <c:v>442.99999999999898</c:v>
                </c:pt>
                <c:pt idx="1340">
                  <c:v>442</c:v>
                </c:pt>
                <c:pt idx="1341">
                  <c:v>442</c:v>
                </c:pt>
                <c:pt idx="1342">
                  <c:v>442</c:v>
                </c:pt>
                <c:pt idx="1343">
                  <c:v>442.99999999999898</c:v>
                </c:pt>
                <c:pt idx="1344">
                  <c:v>442.99999999999898</c:v>
                </c:pt>
                <c:pt idx="1345">
                  <c:v>442.99999999999898</c:v>
                </c:pt>
                <c:pt idx="1346">
                  <c:v>444.99999999999898</c:v>
                </c:pt>
                <c:pt idx="1347">
                  <c:v>445.99999999999898</c:v>
                </c:pt>
                <c:pt idx="1348">
                  <c:v>447</c:v>
                </c:pt>
                <c:pt idx="1349">
                  <c:v>447.99999999999898</c:v>
                </c:pt>
                <c:pt idx="1350">
                  <c:v>447.99999999999898</c:v>
                </c:pt>
                <c:pt idx="1351">
                  <c:v>447.99999999999898</c:v>
                </c:pt>
                <c:pt idx="1352">
                  <c:v>447</c:v>
                </c:pt>
                <c:pt idx="1353">
                  <c:v>447</c:v>
                </c:pt>
                <c:pt idx="1354">
                  <c:v>447</c:v>
                </c:pt>
                <c:pt idx="1355">
                  <c:v>447</c:v>
                </c:pt>
                <c:pt idx="1356">
                  <c:v>444</c:v>
                </c:pt>
                <c:pt idx="1357">
                  <c:v>444</c:v>
                </c:pt>
                <c:pt idx="1358">
                  <c:v>419</c:v>
                </c:pt>
                <c:pt idx="1359">
                  <c:v>419</c:v>
                </c:pt>
                <c:pt idx="1360">
                  <c:v>417</c:v>
                </c:pt>
                <c:pt idx="1361">
                  <c:v>414.99999999999898</c:v>
                </c:pt>
                <c:pt idx="1362">
                  <c:v>411</c:v>
                </c:pt>
                <c:pt idx="1363">
                  <c:v>411</c:v>
                </c:pt>
                <c:pt idx="1364">
                  <c:v>411</c:v>
                </c:pt>
                <c:pt idx="1365">
                  <c:v>405</c:v>
                </c:pt>
                <c:pt idx="1366">
                  <c:v>400.99999999999898</c:v>
                </c:pt>
                <c:pt idx="1367">
                  <c:v>394</c:v>
                </c:pt>
                <c:pt idx="1368">
                  <c:v>391</c:v>
                </c:pt>
                <c:pt idx="1369">
                  <c:v>386.99999999999898</c:v>
                </c:pt>
                <c:pt idx="1370">
                  <c:v>383.99999999999898</c:v>
                </c:pt>
                <c:pt idx="1371">
                  <c:v>381.99999999999898</c:v>
                </c:pt>
                <c:pt idx="1372">
                  <c:v>380</c:v>
                </c:pt>
                <c:pt idx="1373">
                  <c:v>380</c:v>
                </c:pt>
                <c:pt idx="1374">
                  <c:v>378</c:v>
                </c:pt>
                <c:pt idx="1375">
                  <c:v>380</c:v>
                </c:pt>
                <c:pt idx="1376">
                  <c:v>380</c:v>
                </c:pt>
                <c:pt idx="1377">
                  <c:v>378.99999999999898</c:v>
                </c:pt>
                <c:pt idx="1378">
                  <c:v>378.99999999999898</c:v>
                </c:pt>
                <c:pt idx="1379">
                  <c:v>378.99999999999898</c:v>
                </c:pt>
                <c:pt idx="1380">
                  <c:v>378</c:v>
                </c:pt>
                <c:pt idx="1381">
                  <c:v>378</c:v>
                </c:pt>
                <c:pt idx="1382">
                  <c:v>378</c:v>
                </c:pt>
                <c:pt idx="1383">
                  <c:v>378</c:v>
                </c:pt>
                <c:pt idx="1384">
                  <c:v>378.99999999999898</c:v>
                </c:pt>
                <c:pt idx="1385">
                  <c:v>378.99999999999898</c:v>
                </c:pt>
                <c:pt idx="1386">
                  <c:v>380</c:v>
                </c:pt>
                <c:pt idx="1387">
                  <c:v>380.99999999999898</c:v>
                </c:pt>
                <c:pt idx="1388">
                  <c:v>381.99999999999898</c:v>
                </c:pt>
                <c:pt idx="1389">
                  <c:v>381.99999999999898</c:v>
                </c:pt>
                <c:pt idx="1390">
                  <c:v>381.99999999999898</c:v>
                </c:pt>
                <c:pt idx="1391">
                  <c:v>381.99999999999898</c:v>
                </c:pt>
                <c:pt idx="1392">
                  <c:v>385</c:v>
                </c:pt>
                <c:pt idx="1393">
                  <c:v>386</c:v>
                </c:pt>
                <c:pt idx="1394">
                  <c:v>389</c:v>
                </c:pt>
                <c:pt idx="1395">
                  <c:v>390</c:v>
                </c:pt>
                <c:pt idx="1396">
                  <c:v>391</c:v>
                </c:pt>
                <c:pt idx="1397">
                  <c:v>395</c:v>
                </c:pt>
                <c:pt idx="1398">
                  <c:v>396</c:v>
                </c:pt>
                <c:pt idx="1399">
                  <c:v>397</c:v>
                </c:pt>
                <c:pt idx="1400">
                  <c:v>398</c:v>
                </c:pt>
                <c:pt idx="1401">
                  <c:v>400</c:v>
                </c:pt>
                <c:pt idx="1402">
                  <c:v>400.99999999999898</c:v>
                </c:pt>
                <c:pt idx="1403">
                  <c:v>402</c:v>
                </c:pt>
                <c:pt idx="1404">
                  <c:v>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91232"/>
        <c:axId val="107401216"/>
      </c:lineChart>
      <c:dateAx>
        <c:axId val="107391232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7401216"/>
        <c:crosses val="max"/>
        <c:auto val="1"/>
        <c:lblOffset val="100"/>
        <c:baseTimeUnit val="days"/>
        <c:majorUnit val="3"/>
        <c:majorTimeUnit val="years"/>
      </c:dateAx>
      <c:valAx>
        <c:axId val="107401216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t</a:t>
                </a:r>
                <a:r>
                  <a:rPr lang="en-US" sz="1400"/>
                  <a:t>alajvízállás a terep alatt (cm)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7391232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Kunágota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K-68 8,44m</c:v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bázis!$LH$2:$LH$30</c:f>
              <c:numCache>
                <c:formatCode>0</c:formatCode>
                <c:ptCount val="29"/>
                <c:pt idx="0">
                  <c:v>2766</c:v>
                </c:pt>
                <c:pt idx="1">
                  <c:v>2640</c:v>
                </c:pt>
                <c:pt idx="2">
                  <c:v>2600</c:v>
                </c:pt>
                <c:pt idx="3">
                  <c:v>2400</c:v>
                </c:pt>
                <c:pt idx="4">
                  <c:v>2810</c:v>
                </c:pt>
                <c:pt idx="5">
                  <c:v>3220</c:v>
                </c:pt>
                <c:pt idx="6">
                  <c:v>2900</c:v>
                </c:pt>
                <c:pt idx="7">
                  <c:v>2950</c:v>
                </c:pt>
                <c:pt idx="8">
                  <c:v>3140</c:v>
                </c:pt>
                <c:pt idx="9">
                  <c:v>3000</c:v>
                </c:pt>
                <c:pt idx="10">
                  <c:v>3060</c:v>
                </c:pt>
                <c:pt idx="11">
                  <c:v>2930</c:v>
                </c:pt>
                <c:pt idx="12">
                  <c:v>3040</c:v>
                </c:pt>
                <c:pt idx="13">
                  <c:v>2980</c:v>
                </c:pt>
                <c:pt idx="14">
                  <c:v>3160</c:v>
                </c:pt>
                <c:pt idx="15">
                  <c:v>3240</c:v>
                </c:pt>
                <c:pt idx="16">
                  <c:v>3260</c:v>
                </c:pt>
                <c:pt idx="17">
                  <c:v>3070</c:v>
                </c:pt>
                <c:pt idx="18">
                  <c:v>3120</c:v>
                </c:pt>
                <c:pt idx="19">
                  <c:v>3090</c:v>
                </c:pt>
                <c:pt idx="20">
                  <c:v>3030</c:v>
                </c:pt>
                <c:pt idx="21">
                  <c:v>3140</c:v>
                </c:pt>
                <c:pt idx="22">
                  <c:v>3200</c:v>
                </c:pt>
                <c:pt idx="23">
                  <c:v>3550</c:v>
                </c:pt>
                <c:pt idx="24">
                  <c:v>3600</c:v>
                </c:pt>
                <c:pt idx="25">
                  <c:v>3800</c:v>
                </c:pt>
                <c:pt idx="26">
                  <c:v>4070</c:v>
                </c:pt>
                <c:pt idx="27">
                  <c:v>4150</c:v>
                </c:pt>
                <c:pt idx="28">
                  <c:v>4220</c:v>
                </c:pt>
              </c:numCache>
            </c:numRef>
          </c:val>
          <c:smooth val="1"/>
        </c:ser>
        <c:ser>
          <c:idx val="1"/>
          <c:order val="1"/>
          <c:tx>
            <c:v>K-67 16,34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13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val>
            <c:numRef>
              <c:f>bázis!$KV$2:$KV$30</c:f>
              <c:numCache>
                <c:formatCode>0</c:formatCode>
                <c:ptCount val="29"/>
                <c:pt idx="0">
                  <c:v>3258</c:v>
                </c:pt>
                <c:pt idx="1">
                  <c:v>3500</c:v>
                </c:pt>
                <c:pt idx="2">
                  <c:v>2530</c:v>
                </c:pt>
                <c:pt idx="3">
                  <c:v>2420</c:v>
                </c:pt>
                <c:pt idx="5">
                  <c:v>2970</c:v>
                </c:pt>
                <c:pt idx="15">
                  <c:v>3690</c:v>
                </c:pt>
                <c:pt idx="16">
                  <c:v>3380</c:v>
                </c:pt>
                <c:pt idx="22">
                  <c:v>3510</c:v>
                </c:pt>
                <c:pt idx="24">
                  <c:v>3900</c:v>
                </c:pt>
                <c:pt idx="25">
                  <c:v>4400</c:v>
                </c:pt>
                <c:pt idx="26" formatCode="0.00">
                  <c:v>4390</c:v>
                </c:pt>
                <c:pt idx="28" formatCode="0.00">
                  <c:v>4910</c:v>
                </c:pt>
              </c:numCache>
            </c:numRef>
          </c:val>
          <c:smooth val="1"/>
        </c:ser>
        <c:ser>
          <c:idx val="4"/>
          <c:order val="2"/>
          <c:tx>
            <c:v>K-66 25,46 m </c:v>
          </c:tx>
          <c:spPr>
            <a:ln w="69850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numRef>
              <c:f>bázis!$KE$2:$KE$30</c:f>
              <c:numCache>
                <c:formatCode>m/d/yyyy</c:formatCode>
                <c:ptCount val="29"/>
                <c:pt idx="0">
                  <c:v>35361</c:v>
                </c:pt>
                <c:pt idx="1">
                  <c:v>35724</c:v>
                </c:pt>
                <c:pt idx="2">
                  <c:v>36013</c:v>
                </c:pt>
                <c:pt idx="3">
                  <c:v>36074</c:v>
                </c:pt>
                <c:pt idx="4">
                  <c:v>36808</c:v>
                </c:pt>
                <c:pt idx="5">
                  <c:v>37055</c:v>
                </c:pt>
                <c:pt idx="6">
                  <c:v>37397</c:v>
                </c:pt>
                <c:pt idx="7">
                  <c:v>37517</c:v>
                </c:pt>
                <c:pt idx="8">
                  <c:v>37767</c:v>
                </c:pt>
                <c:pt idx="9">
                  <c:v>37921</c:v>
                </c:pt>
                <c:pt idx="10">
                  <c:v>38176</c:v>
                </c:pt>
                <c:pt idx="11">
                  <c:v>38282</c:v>
                </c:pt>
                <c:pt idx="12">
                  <c:v>38540</c:v>
                </c:pt>
                <c:pt idx="13">
                  <c:v>38678</c:v>
                </c:pt>
                <c:pt idx="14">
                  <c:v>38893</c:v>
                </c:pt>
                <c:pt idx="15">
                  <c:v>39014</c:v>
                </c:pt>
                <c:pt idx="16">
                  <c:v>39234</c:v>
                </c:pt>
                <c:pt idx="17">
                  <c:v>39380</c:v>
                </c:pt>
                <c:pt idx="18">
                  <c:v>39629</c:v>
                </c:pt>
                <c:pt idx="19">
                  <c:v>39742</c:v>
                </c:pt>
                <c:pt idx="20">
                  <c:v>39996</c:v>
                </c:pt>
                <c:pt idx="21">
                  <c:v>40210</c:v>
                </c:pt>
                <c:pt idx="22">
                  <c:v>40575</c:v>
                </c:pt>
                <c:pt idx="23">
                  <c:v>40909</c:v>
                </c:pt>
                <c:pt idx="24">
                  <c:v>41275</c:v>
                </c:pt>
                <c:pt idx="25">
                  <c:v>41599</c:v>
                </c:pt>
                <c:pt idx="26">
                  <c:v>41781</c:v>
                </c:pt>
                <c:pt idx="27">
                  <c:v>41925</c:v>
                </c:pt>
                <c:pt idx="28">
                  <c:v>42109</c:v>
                </c:pt>
              </c:numCache>
            </c:numRef>
          </c:cat>
          <c:val>
            <c:numRef>
              <c:f>bázis!$KJ$2:$KJ$30</c:f>
              <c:numCache>
                <c:formatCode>0</c:formatCode>
                <c:ptCount val="29"/>
                <c:pt idx="0">
                  <c:v>1192</c:v>
                </c:pt>
                <c:pt idx="1">
                  <c:v>836</c:v>
                </c:pt>
                <c:pt idx="2">
                  <c:v>1020</c:v>
                </c:pt>
                <c:pt idx="3">
                  <c:v>1160</c:v>
                </c:pt>
                <c:pt idx="4">
                  <c:v>680</c:v>
                </c:pt>
                <c:pt idx="5">
                  <c:v>710</c:v>
                </c:pt>
                <c:pt idx="6">
                  <c:v>670</c:v>
                </c:pt>
                <c:pt idx="7">
                  <c:v>660</c:v>
                </c:pt>
                <c:pt idx="8">
                  <c:v>669</c:v>
                </c:pt>
                <c:pt idx="9">
                  <c:v>804</c:v>
                </c:pt>
                <c:pt idx="10">
                  <c:v>678</c:v>
                </c:pt>
                <c:pt idx="11">
                  <c:v>638</c:v>
                </c:pt>
                <c:pt idx="12">
                  <c:v>738</c:v>
                </c:pt>
                <c:pt idx="13">
                  <c:v>740</c:v>
                </c:pt>
                <c:pt idx="14">
                  <c:v>781</c:v>
                </c:pt>
                <c:pt idx="15">
                  <c:v>772</c:v>
                </c:pt>
                <c:pt idx="16">
                  <c:v>410</c:v>
                </c:pt>
                <c:pt idx="17">
                  <c:v>695</c:v>
                </c:pt>
                <c:pt idx="18">
                  <c:v>715</c:v>
                </c:pt>
                <c:pt idx="19">
                  <c:v>705</c:v>
                </c:pt>
                <c:pt idx="20">
                  <c:v>755</c:v>
                </c:pt>
                <c:pt idx="21">
                  <c:v>780</c:v>
                </c:pt>
                <c:pt idx="22">
                  <c:v>679</c:v>
                </c:pt>
                <c:pt idx="23">
                  <c:v>725</c:v>
                </c:pt>
                <c:pt idx="24">
                  <c:v>635</c:v>
                </c:pt>
                <c:pt idx="25">
                  <c:v>733</c:v>
                </c:pt>
                <c:pt idx="26">
                  <c:v>728</c:v>
                </c:pt>
                <c:pt idx="27">
                  <c:v>750</c:v>
                </c:pt>
                <c:pt idx="28">
                  <c:v>756</c:v>
                </c:pt>
              </c:numCache>
            </c:numRef>
          </c:val>
          <c:smooth val="1"/>
        </c:ser>
        <c:ser>
          <c:idx val="2"/>
          <c:order val="3"/>
          <c:tx>
            <c:v>Határérték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bázis!$KM$2:$KM$30</c:f>
              <c:numCache>
                <c:formatCode>General</c:formatCode>
                <c:ptCount val="29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</c:numCache>
            </c:numRef>
          </c:val>
          <c:smooth val="0"/>
        </c:ser>
        <c:ser>
          <c:idx val="3"/>
          <c:order val="4"/>
          <c:tx>
            <c:v>Határérték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bázis!$KN$2:$KN$30</c:f>
              <c:numCache>
                <c:formatCode>General</c:formatCode>
                <c:ptCount val="29"/>
                <c:pt idx="0">
                  <c:v>1600</c:v>
                </c:pt>
                <c:pt idx="1">
                  <c:v>1600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1600</c:v>
                </c:pt>
                <c:pt idx="6">
                  <c:v>1600</c:v>
                </c:pt>
                <c:pt idx="7">
                  <c:v>1600</c:v>
                </c:pt>
                <c:pt idx="8">
                  <c:v>1600</c:v>
                </c:pt>
                <c:pt idx="9">
                  <c:v>1600</c:v>
                </c:pt>
                <c:pt idx="10">
                  <c:v>1600</c:v>
                </c:pt>
                <c:pt idx="11">
                  <c:v>1600</c:v>
                </c:pt>
                <c:pt idx="12">
                  <c:v>1600</c:v>
                </c:pt>
                <c:pt idx="13">
                  <c:v>1600</c:v>
                </c:pt>
                <c:pt idx="14">
                  <c:v>1600</c:v>
                </c:pt>
                <c:pt idx="15">
                  <c:v>1600</c:v>
                </c:pt>
                <c:pt idx="16">
                  <c:v>1600</c:v>
                </c:pt>
                <c:pt idx="17">
                  <c:v>1600</c:v>
                </c:pt>
                <c:pt idx="18">
                  <c:v>1600</c:v>
                </c:pt>
                <c:pt idx="19">
                  <c:v>1600</c:v>
                </c:pt>
                <c:pt idx="20">
                  <c:v>1600</c:v>
                </c:pt>
                <c:pt idx="21">
                  <c:v>1600</c:v>
                </c:pt>
                <c:pt idx="22">
                  <c:v>1600</c:v>
                </c:pt>
                <c:pt idx="23">
                  <c:v>1600</c:v>
                </c:pt>
                <c:pt idx="24">
                  <c:v>1600</c:v>
                </c:pt>
                <c:pt idx="25">
                  <c:v>1600</c:v>
                </c:pt>
                <c:pt idx="26">
                  <c:v>1600</c:v>
                </c:pt>
                <c:pt idx="27">
                  <c:v>1600</c:v>
                </c:pt>
                <c:pt idx="28">
                  <c:v>1600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15904"/>
        <c:axId val="107517440"/>
      </c:lineChart>
      <c:catAx>
        <c:axId val="107515904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7517440"/>
        <c:crosses val="autoZero"/>
        <c:auto val="1"/>
        <c:lblAlgn val="ctr"/>
        <c:lblOffset val="100"/>
        <c:tickLblSkip val="5"/>
        <c:noMultiLvlLbl val="0"/>
      </c:catAx>
      <c:valAx>
        <c:axId val="107517440"/>
        <c:scaling>
          <c:orientation val="minMax"/>
          <c:max val="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 dirty="0"/>
                  <a:t>Fajlagos elektromos vezetőképesség (</a:t>
                </a:r>
                <a:r>
                  <a:rPr lang="hu-HU" sz="1400" dirty="0" err="1"/>
                  <a:t>uS</a:t>
                </a:r>
                <a:r>
                  <a:rPr lang="hu-HU" sz="1400" dirty="0"/>
                  <a:t>/cm)</a:t>
                </a:r>
              </a:p>
            </c:rich>
          </c:tx>
          <c:layout>
            <c:manualLayout>
              <c:xMode val="edge"/>
              <c:yMode val="edge"/>
              <c:x val="1.4338966853728086E-2"/>
              <c:y val="0.1290015395114828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7515904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Battonya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K-148 15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bázis!$ME$11:$ME$32</c:f>
              <c:numCache>
                <c:formatCode>0</c:formatCode>
                <c:ptCount val="22"/>
                <c:pt idx="0">
                  <c:v>4990</c:v>
                </c:pt>
                <c:pt idx="1">
                  <c:v>4860</c:v>
                </c:pt>
                <c:pt idx="2">
                  <c:v>4990</c:v>
                </c:pt>
                <c:pt idx="3">
                  <c:v>4930</c:v>
                </c:pt>
                <c:pt idx="4">
                  <c:v>4800</c:v>
                </c:pt>
                <c:pt idx="5">
                  <c:v>5060</c:v>
                </c:pt>
                <c:pt idx="6">
                  <c:v>5300</c:v>
                </c:pt>
                <c:pt idx="7">
                  <c:v>5190</c:v>
                </c:pt>
                <c:pt idx="8">
                  <c:v>5270</c:v>
                </c:pt>
                <c:pt idx="9">
                  <c:v>5180</c:v>
                </c:pt>
                <c:pt idx="10">
                  <c:v>4540</c:v>
                </c:pt>
                <c:pt idx="11">
                  <c:v>5050</c:v>
                </c:pt>
                <c:pt idx="12">
                  <c:v>3620</c:v>
                </c:pt>
                <c:pt idx="13">
                  <c:v>4250</c:v>
                </c:pt>
                <c:pt idx="14">
                  <c:v>5330</c:v>
                </c:pt>
                <c:pt idx="15">
                  <c:v>6870</c:v>
                </c:pt>
                <c:pt idx="16">
                  <c:v>6250</c:v>
                </c:pt>
                <c:pt idx="17">
                  <c:v>5440</c:v>
                </c:pt>
                <c:pt idx="18">
                  <c:v>6250</c:v>
                </c:pt>
                <c:pt idx="19">
                  <c:v>5910</c:v>
                </c:pt>
                <c:pt idx="20">
                  <c:v>5560</c:v>
                </c:pt>
                <c:pt idx="21" formatCode="0.00">
                  <c:v>6240</c:v>
                </c:pt>
              </c:numCache>
            </c:numRef>
          </c:val>
          <c:smooth val="1"/>
        </c:ser>
        <c:ser>
          <c:idx val="0"/>
          <c:order val="1"/>
          <c:tx>
            <c:v>K-147 30,25 m</c:v>
          </c:tx>
          <c:spPr>
            <a:ln w="635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bázis!$LO$11:$LO$32</c:f>
              <c:numCache>
                <c:formatCode>m/d/yyyy</c:formatCode>
                <c:ptCount val="22"/>
                <c:pt idx="0">
                  <c:v>37767</c:v>
                </c:pt>
                <c:pt idx="1">
                  <c:v>37914</c:v>
                </c:pt>
                <c:pt idx="2">
                  <c:v>38180</c:v>
                </c:pt>
                <c:pt idx="3">
                  <c:v>38286</c:v>
                </c:pt>
                <c:pt idx="4">
                  <c:v>38540</c:v>
                </c:pt>
                <c:pt idx="5">
                  <c:v>38677</c:v>
                </c:pt>
                <c:pt idx="6">
                  <c:v>38893</c:v>
                </c:pt>
                <c:pt idx="7">
                  <c:v>39014</c:v>
                </c:pt>
                <c:pt idx="8">
                  <c:v>39234</c:v>
                </c:pt>
                <c:pt idx="9">
                  <c:v>39385</c:v>
                </c:pt>
                <c:pt idx="10">
                  <c:v>39629</c:v>
                </c:pt>
                <c:pt idx="11">
                  <c:v>39742</c:v>
                </c:pt>
                <c:pt idx="12">
                  <c:v>39996</c:v>
                </c:pt>
                <c:pt idx="13">
                  <c:v>40134</c:v>
                </c:pt>
                <c:pt idx="14">
                  <c:v>40210</c:v>
                </c:pt>
                <c:pt idx="15">
                  <c:v>40575</c:v>
                </c:pt>
                <c:pt idx="16">
                  <c:v>40909</c:v>
                </c:pt>
                <c:pt idx="17">
                  <c:v>41275</c:v>
                </c:pt>
                <c:pt idx="18">
                  <c:v>41599</c:v>
                </c:pt>
                <c:pt idx="19">
                  <c:v>41781</c:v>
                </c:pt>
                <c:pt idx="20">
                  <c:v>41925</c:v>
                </c:pt>
                <c:pt idx="21">
                  <c:v>42109</c:v>
                </c:pt>
              </c:numCache>
            </c:numRef>
          </c:cat>
          <c:val>
            <c:numRef>
              <c:f>bázis!$LT$11:$LT$32</c:f>
              <c:numCache>
                <c:formatCode>0</c:formatCode>
                <c:ptCount val="22"/>
                <c:pt idx="0">
                  <c:v>3630</c:v>
                </c:pt>
                <c:pt idx="1">
                  <c:v>3250</c:v>
                </c:pt>
                <c:pt idx="2">
                  <c:v>3440</c:v>
                </c:pt>
                <c:pt idx="3">
                  <c:v>3520</c:v>
                </c:pt>
                <c:pt idx="4">
                  <c:v>4310</c:v>
                </c:pt>
                <c:pt idx="5">
                  <c:v>4310</c:v>
                </c:pt>
                <c:pt idx="6">
                  <c:v>4220</c:v>
                </c:pt>
                <c:pt idx="7">
                  <c:v>4310</c:v>
                </c:pt>
                <c:pt idx="8">
                  <c:v>4170</c:v>
                </c:pt>
                <c:pt idx="9">
                  <c:v>3640</c:v>
                </c:pt>
                <c:pt idx="10">
                  <c:v>3238</c:v>
                </c:pt>
                <c:pt idx="11">
                  <c:v>3590</c:v>
                </c:pt>
                <c:pt idx="12">
                  <c:v>684</c:v>
                </c:pt>
                <c:pt idx="13">
                  <c:v>994</c:v>
                </c:pt>
                <c:pt idx="14">
                  <c:v>3480</c:v>
                </c:pt>
                <c:pt idx="15">
                  <c:v>5220</c:v>
                </c:pt>
                <c:pt idx="16">
                  <c:v>6050</c:v>
                </c:pt>
                <c:pt idx="17">
                  <c:v>5930</c:v>
                </c:pt>
                <c:pt idx="18">
                  <c:v>8350</c:v>
                </c:pt>
                <c:pt idx="19">
                  <c:v>5210</c:v>
                </c:pt>
                <c:pt idx="20">
                  <c:v>3660</c:v>
                </c:pt>
                <c:pt idx="21" formatCode="0.00">
                  <c:v>5150</c:v>
                </c:pt>
              </c:numCache>
            </c:numRef>
          </c:val>
          <c:smooth val="1"/>
        </c:ser>
        <c:ser>
          <c:idx val="2"/>
          <c:order val="2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bázis!$MH$11:$MH$32</c:f>
              <c:numCache>
                <c:formatCode>General</c:formatCode>
                <c:ptCount val="22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</c:numCache>
            </c:numRef>
          </c:val>
          <c:smooth val="0"/>
        </c:ser>
        <c:ser>
          <c:idx val="3"/>
          <c:order val="3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bázis!$MI$11:$MI$32</c:f>
              <c:numCache>
                <c:formatCode>General</c:formatCode>
                <c:ptCount val="22"/>
                <c:pt idx="0">
                  <c:v>1600</c:v>
                </c:pt>
                <c:pt idx="1">
                  <c:v>1600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1600</c:v>
                </c:pt>
                <c:pt idx="6">
                  <c:v>1600</c:v>
                </c:pt>
                <c:pt idx="7">
                  <c:v>1600</c:v>
                </c:pt>
                <c:pt idx="8">
                  <c:v>1600</c:v>
                </c:pt>
                <c:pt idx="9">
                  <c:v>1600</c:v>
                </c:pt>
                <c:pt idx="10">
                  <c:v>1600</c:v>
                </c:pt>
                <c:pt idx="11">
                  <c:v>1600</c:v>
                </c:pt>
                <c:pt idx="12">
                  <c:v>1600</c:v>
                </c:pt>
                <c:pt idx="13">
                  <c:v>1600</c:v>
                </c:pt>
                <c:pt idx="14">
                  <c:v>1600</c:v>
                </c:pt>
                <c:pt idx="15">
                  <c:v>1600</c:v>
                </c:pt>
                <c:pt idx="16">
                  <c:v>1600</c:v>
                </c:pt>
                <c:pt idx="17">
                  <c:v>1600</c:v>
                </c:pt>
                <c:pt idx="18">
                  <c:v>1600</c:v>
                </c:pt>
                <c:pt idx="19">
                  <c:v>1600</c:v>
                </c:pt>
                <c:pt idx="20">
                  <c:v>1600</c:v>
                </c:pt>
                <c:pt idx="21">
                  <c:v>1600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00256"/>
        <c:axId val="108814336"/>
      </c:lineChart>
      <c:catAx>
        <c:axId val="108800256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814336"/>
        <c:crosses val="autoZero"/>
        <c:auto val="1"/>
        <c:lblAlgn val="ctr"/>
        <c:lblOffset val="100"/>
        <c:tickLblSkip val="4"/>
        <c:noMultiLvlLbl val="1"/>
      </c:catAx>
      <c:valAx>
        <c:axId val="108814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 dirty="0"/>
                  <a:t>Fajlagos elektromos vezetőképesség (</a:t>
                </a:r>
                <a:r>
                  <a:rPr lang="hu-HU" sz="1400" dirty="0" err="1"/>
                  <a:t>uS</a:t>
                </a:r>
                <a:r>
                  <a:rPr lang="hu-HU" sz="1400" dirty="0"/>
                  <a:t>/cm)</a:t>
                </a:r>
              </a:p>
            </c:rich>
          </c:tx>
          <c:layout>
            <c:manualLayout>
              <c:xMode val="edge"/>
              <c:yMode val="edge"/>
              <c:x val="5.7355867414912347E-3"/>
              <c:y val="0.2628826125262568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800256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Magyardombegyház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B-12 8,84 m</c:v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bázis!$JS$2:$JS$30</c:f>
              <c:numCache>
                <c:formatCode>m/d/yyyy</c:formatCode>
                <c:ptCount val="29"/>
                <c:pt idx="0">
                  <c:v>35761</c:v>
                </c:pt>
                <c:pt idx="1">
                  <c:v>36012</c:v>
                </c:pt>
                <c:pt idx="2">
                  <c:v>36073</c:v>
                </c:pt>
                <c:pt idx="3">
                  <c:v>36808</c:v>
                </c:pt>
                <c:pt idx="4">
                  <c:v>37055</c:v>
                </c:pt>
                <c:pt idx="5">
                  <c:v>37399</c:v>
                </c:pt>
                <c:pt idx="6">
                  <c:v>37517</c:v>
                </c:pt>
                <c:pt idx="7">
                  <c:v>37762</c:v>
                </c:pt>
                <c:pt idx="8">
                  <c:v>37915</c:v>
                </c:pt>
                <c:pt idx="9">
                  <c:v>38177</c:v>
                </c:pt>
                <c:pt idx="10">
                  <c:v>38282</c:v>
                </c:pt>
                <c:pt idx="11">
                  <c:v>38540</c:v>
                </c:pt>
                <c:pt idx="12">
                  <c:v>38677</c:v>
                </c:pt>
                <c:pt idx="13">
                  <c:v>38893</c:v>
                </c:pt>
                <c:pt idx="14">
                  <c:v>39014</c:v>
                </c:pt>
                <c:pt idx="15">
                  <c:v>39234</c:v>
                </c:pt>
                <c:pt idx="16">
                  <c:v>39380</c:v>
                </c:pt>
                <c:pt idx="17">
                  <c:v>39629</c:v>
                </c:pt>
                <c:pt idx="18">
                  <c:v>39742</c:v>
                </c:pt>
                <c:pt idx="19">
                  <c:v>39996</c:v>
                </c:pt>
                <c:pt idx="20">
                  <c:v>40134</c:v>
                </c:pt>
                <c:pt idx="21">
                  <c:v>40210</c:v>
                </c:pt>
                <c:pt idx="22">
                  <c:v>40575</c:v>
                </c:pt>
                <c:pt idx="23">
                  <c:v>40909</c:v>
                </c:pt>
                <c:pt idx="24">
                  <c:v>41275</c:v>
                </c:pt>
                <c:pt idx="25">
                  <c:v>41599</c:v>
                </c:pt>
                <c:pt idx="26">
                  <c:v>41781</c:v>
                </c:pt>
                <c:pt idx="27">
                  <c:v>41925</c:v>
                </c:pt>
                <c:pt idx="28">
                  <c:v>42109</c:v>
                </c:pt>
              </c:numCache>
            </c:numRef>
          </c:cat>
          <c:val>
            <c:numRef>
              <c:f>bázis!$JZ$2:$JZ$30</c:f>
              <c:numCache>
                <c:formatCode>General</c:formatCode>
                <c:ptCount val="29"/>
                <c:pt idx="0" formatCode="0.00">
                  <c:v>28.7</c:v>
                </c:pt>
                <c:pt idx="1">
                  <c:v>30.244831023594713</c:v>
                </c:pt>
                <c:pt idx="2">
                  <c:v>29.982242159243523</c:v>
                </c:pt>
                <c:pt idx="3">
                  <c:v>50.754879389541316</c:v>
                </c:pt>
                <c:pt idx="4">
                  <c:v>51.105500079654085</c:v>
                </c:pt>
                <c:pt idx="5">
                  <c:v>54.775504124286797</c:v>
                </c:pt>
                <c:pt idx="6">
                  <c:v>55.293998451468966</c:v>
                </c:pt>
                <c:pt idx="7" formatCode="0.00">
                  <c:v>54.6</c:v>
                </c:pt>
                <c:pt idx="8" formatCode="0.00">
                  <c:v>53.1</c:v>
                </c:pt>
                <c:pt idx="9" formatCode="0.00">
                  <c:v>50.2</c:v>
                </c:pt>
                <c:pt idx="10" formatCode="0.00">
                  <c:v>48.5</c:v>
                </c:pt>
                <c:pt idx="11">
                  <c:v>47.836325959426489</c:v>
                </c:pt>
                <c:pt idx="12">
                  <c:v>65.646357424308221</c:v>
                </c:pt>
                <c:pt idx="13">
                  <c:v>71.761164627237321</c:v>
                </c:pt>
                <c:pt idx="14">
                  <c:v>72.3</c:v>
                </c:pt>
                <c:pt idx="15">
                  <c:v>72.071205681783539</c:v>
                </c:pt>
                <c:pt idx="16">
                  <c:v>62.301853533715303</c:v>
                </c:pt>
                <c:pt idx="17">
                  <c:v>76.633901107037801</c:v>
                </c:pt>
                <c:pt idx="18">
                  <c:v>75.807479275025173</c:v>
                </c:pt>
                <c:pt idx="19">
                  <c:v>82.640870767741632</c:v>
                </c:pt>
                <c:pt idx="20">
                  <c:v>77.4045428602969</c:v>
                </c:pt>
                <c:pt idx="21">
                  <c:v>71.627100720376603</c:v>
                </c:pt>
                <c:pt idx="22">
                  <c:v>76.53944775292581</c:v>
                </c:pt>
                <c:pt idx="23">
                  <c:v>67.146521920342636</c:v>
                </c:pt>
                <c:pt idx="24">
                  <c:v>56.818068225664895</c:v>
                </c:pt>
                <c:pt idx="25">
                  <c:v>56.980810366135373</c:v>
                </c:pt>
                <c:pt idx="26">
                  <c:v>55.4</c:v>
                </c:pt>
                <c:pt idx="27">
                  <c:v>56.653042863165041</c:v>
                </c:pt>
                <c:pt idx="28">
                  <c:v>57.539815784171964</c:v>
                </c:pt>
              </c:numCache>
            </c:numRef>
          </c:val>
          <c:smooth val="1"/>
        </c:ser>
        <c:ser>
          <c:idx val="1"/>
          <c:order val="1"/>
          <c:tx>
            <c:v>B-11 16,05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val>
            <c:numRef>
              <c:f>bázis!$JN$2:$JN$30</c:f>
              <c:numCache>
                <c:formatCode>General</c:formatCode>
                <c:ptCount val="29"/>
                <c:pt idx="1">
                  <c:v>18.115660986854667</c:v>
                </c:pt>
                <c:pt idx="2">
                  <c:v>16.22327584394424</c:v>
                </c:pt>
                <c:pt idx="4">
                  <c:v>36.741871444411849</c:v>
                </c:pt>
                <c:pt idx="14">
                  <c:v>21.771350255903439</c:v>
                </c:pt>
                <c:pt idx="20">
                  <c:v>20.828077672624843</c:v>
                </c:pt>
                <c:pt idx="22">
                  <c:v>25.824132038525207</c:v>
                </c:pt>
                <c:pt idx="24">
                  <c:v>34.724008945712185</c:v>
                </c:pt>
                <c:pt idx="25">
                  <c:v>33.21202249764589</c:v>
                </c:pt>
                <c:pt idx="27">
                  <c:v>33.752955649398565</c:v>
                </c:pt>
                <c:pt idx="28">
                  <c:v>38.678245582725239</c:v>
                </c:pt>
              </c:numCache>
            </c:numRef>
          </c:val>
          <c:smooth val="0"/>
        </c:ser>
        <c:ser>
          <c:idx val="2"/>
          <c:order val="2"/>
          <c:tx>
            <c:v>B-10 31,48 m</c:v>
          </c:tx>
          <c:spPr>
            <a:ln w="635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val>
            <c:numRef>
              <c:f>bázis!$JB$2:$JB$30</c:f>
              <c:numCache>
                <c:formatCode>General</c:formatCode>
                <c:ptCount val="29"/>
                <c:pt idx="0" formatCode="0.00">
                  <c:v>48.5</c:v>
                </c:pt>
                <c:pt idx="1">
                  <c:v>46.504871028198728</c:v>
                </c:pt>
                <c:pt idx="2">
                  <c:v>50.513420340568615</c:v>
                </c:pt>
                <c:pt idx="3">
                  <c:v>39.598598950851702</c:v>
                </c:pt>
                <c:pt idx="4">
                  <c:v>40.336245524705468</c:v>
                </c:pt>
                <c:pt idx="5">
                  <c:v>40.129850800304112</c:v>
                </c:pt>
                <c:pt idx="6">
                  <c:v>40.612229558392443</c:v>
                </c:pt>
                <c:pt idx="7" formatCode="0.00">
                  <c:v>39.700000000000003</c:v>
                </c:pt>
                <c:pt idx="8" formatCode="0.00">
                  <c:v>38.700000000000003</c:v>
                </c:pt>
                <c:pt idx="9" formatCode="0.00">
                  <c:v>36.4</c:v>
                </c:pt>
                <c:pt idx="10" formatCode="0.00">
                  <c:v>37.799999999999997</c:v>
                </c:pt>
                <c:pt idx="11">
                  <c:v>35.450247662077651</c:v>
                </c:pt>
                <c:pt idx="12">
                  <c:v>69.430121415274868</c:v>
                </c:pt>
                <c:pt idx="13">
                  <c:v>72.530245904257342</c:v>
                </c:pt>
                <c:pt idx="14">
                  <c:v>70.465275969749982</c:v>
                </c:pt>
                <c:pt idx="15">
                  <c:v>72.314915598844109</c:v>
                </c:pt>
                <c:pt idx="16">
                  <c:v>36.472616023091994</c:v>
                </c:pt>
                <c:pt idx="17">
                  <c:v>42.187743653711898</c:v>
                </c:pt>
                <c:pt idx="18">
                  <c:v>38.77441331626882</c:v>
                </c:pt>
                <c:pt idx="19">
                  <c:v>83.398299418647909</c:v>
                </c:pt>
                <c:pt idx="20">
                  <c:v>51.71637077518001</c:v>
                </c:pt>
                <c:pt idx="21">
                  <c:v>59.603103288656534</c:v>
                </c:pt>
                <c:pt idx="22">
                  <c:v>53.324918232863638</c:v>
                </c:pt>
                <c:pt idx="23">
                  <c:v>58.778803167238934</c:v>
                </c:pt>
                <c:pt idx="24">
                  <c:v>40.90776506366884</c:v>
                </c:pt>
                <c:pt idx="25">
                  <c:v>36.816604774741172</c:v>
                </c:pt>
                <c:pt idx="26">
                  <c:v>37.4</c:v>
                </c:pt>
                <c:pt idx="27">
                  <c:v>36.946234884387351</c:v>
                </c:pt>
                <c:pt idx="28">
                  <c:v>37.885170341963651</c:v>
                </c:pt>
              </c:numCache>
            </c:numRef>
          </c:val>
          <c:smooth val="1"/>
        </c:ser>
        <c:ser>
          <c:idx val="3"/>
          <c:order val="3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bázis!$JO$2:$JO$30</c:f>
              <c:numCache>
                <c:formatCode>General</c:formatCode>
                <c:ptCount val="29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</c:numCache>
            </c:numRef>
          </c:val>
          <c:smooth val="0"/>
        </c:ser>
        <c:ser>
          <c:idx val="4"/>
          <c:order val="4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bázis!$JP$2:$JP$30</c:f>
              <c:numCache>
                <c:formatCode>General</c:formatCode>
                <c:ptCount val="29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44928"/>
        <c:axId val="108846464"/>
      </c:lineChart>
      <c:dateAx>
        <c:axId val="108844928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crossAx val="108846464"/>
        <c:crosses val="autoZero"/>
        <c:auto val="1"/>
        <c:lblOffset val="100"/>
        <c:baseTimeUnit val="months"/>
        <c:majorUnit val="24"/>
        <c:majorTimeUnit val="months"/>
      </c:dateAx>
      <c:valAx>
        <c:axId val="108846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Na %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844928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Magyardombegyház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B-12 8,84 m</c:v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bázis!$JY$2:$JY$30</c:f>
              <c:numCache>
                <c:formatCode>General</c:formatCode>
                <c:ptCount val="29"/>
                <c:pt idx="0">
                  <c:v>3.7515854818107792</c:v>
                </c:pt>
                <c:pt idx="1">
                  <c:v>2.6092630233017178</c:v>
                </c:pt>
                <c:pt idx="2">
                  <c:v>2.5879346034663291</c:v>
                </c:pt>
                <c:pt idx="3">
                  <c:v>7.0421895841121112</c:v>
                </c:pt>
                <c:pt idx="4">
                  <c:v>6.708883686852845</c:v>
                </c:pt>
                <c:pt idx="5">
                  <c:v>7.1653383586048447</c:v>
                </c:pt>
                <c:pt idx="6">
                  <c:v>7.3724688624731813</c:v>
                </c:pt>
                <c:pt idx="7">
                  <c:v>3.0825944320192953</c:v>
                </c:pt>
                <c:pt idx="8">
                  <c:v>0.34464204962887096</c:v>
                </c:pt>
                <c:pt idx="9">
                  <c:v>13.664649559601379</c:v>
                </c:pt>
                <c:pt idx="10">
                  <c:v>8.4736136174298995</c:v>
                </c:pt>
                <c:pt idx="11">
                  <c:v>6.8188626308234204</c:v>
                </c:pt>
                <c:pt idx="12">
                  <c:v>12.25417694692416</c:v>
                </c:pt>
                <c:pt idx="13">
                  <c:v>15.292495773344308</c:v>
                </c:pt>
                <c:pt idx="14">
                  <c:v>4.3890820667487525</c:v>
                </c:pt>
                <c:pt idx="15">
                  <c:v>15.899491192516157</c:v>
                </c:pt>
                <c:pt idx="16">
                  <c:v>7.2135794721125386</c:v>
                </c:pt>
                <c:pt idx="17">
                  <c:v>19.719490924155721</c:v>
                </c:pt>
                <c:pt idx="18">
                  <c:v>17.618105737355979</c:v>
                </c:pt>
                <c:pt idx="19">
                  <c:v>18.48</c:v>
                </c:pt>
                <c:pt idx="20">
                  <c:v>19.991195543164398</c:v>
                </c:pt>
                <c:pt idx="21">
                  <c:v>15.122288864053099</c:v>
                </c:pt>
                <c:pt idx="22">
                  <c:v>19.005916355739888</c:v>
                </c:pt>
                <c:pt idx="23">
                  <c:v>11.800288186720772</c:v>
                </c:pt>
                <c:pt idx="24">
                  <c:v>7.4745705296482141</c:v>
                </c:pt>
                <c:pt idx="25">
                  <c:v>7.1238815661813408</c:v>
                </c:pt>
                <c:pt idx="26">
                  <c:v>6.48</c:v>
                </c:pt>
                <c:pt idx="27">
                  <c:v>5.7284937519140327</c:v>
                </c:pt>
                <c:pt idx="28">
                  <c:v>6.699573061670776</c:v>
                </c:pt>
              </c:numCache>
            </c:numRef>
          </c:val>
          <c:smooth val="1"/>
        </c:ser>
        <c:ser>
          <c:idx val="1"/>
          <c:order val="1"/>
          <c:tx>
            <c:v>B-11 16,05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val>
            <c:numRef>
              <c:f>bázis!$JM$2:$JM$30</c:f>
              <c:numCache>
                <c:formatCode>General</c:formatCode>
                <c:ptCount val="29"/>
                <c:pt idx="0">
                  <c:v>1.1077529123533314</c:v>
                </c:pt>
                <c:pt idx="1">
                  <c:v>1.1970781694734949</c:v>
                </c:pt>
                <c:pt idx="2">
                  <c:v>1.0510819264321778</c:v>
                </c:pt>
                <c:pt idx="4">
                  <c:v>2.5840513335182536</c:v>
                </c:pt>
                <c:pt idx="14">
                  <c:v>1.7322445134579729</c:v>
                </c:pt>
                <c:pt idx="20">
                  <c:v>1.3700446029654043</c:v>
                </c:pt>
                <c:pt idx="22">
                  <c:v>1.7806264770400178</c:v>
                </c:pt>
                <c:pt idx="24">
                  <c:v>2.3576607801863521</c:v>
                </c:pt>
                <c:pt idx="25">
                  <c:v>2.3049318061266311</c:v>
                </c:pt>
                <c:pt idx="27">
                  <c:v>2.3069449913445101</c:v>
                </c:pt>
                <c:pt idx="28">
                  <c:v>3.0375155064664865</c:v>
                </c:pt>
              </c:numCache>
            </c:numRef>
          </c:val>
          <c:smooth val="1"/>
        </c:ser>
        <c:ser>
          <c:idx val="0"/>
          <c:order val="2"/>
          <c:tx>
            <c:v>B-10 31,48m</c:v>
          </c:tx>
          <c:spPr>
            <a:ln w="635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bázis!$IU$2:$IU$30</c:f>
              <c:numCache>
                <c:formatCode>m/d/yyyy</c:formatCode>
                <c:ptCount val="29"/>
                <c:pt idx="0">
                  <c:v>35761</c:v>
                </c:pt>
                <c:pt idx="1">
                  <c:v>36012</c:v>
                </c:pt>
                <c:pt idx="2">
                  <c:v>36073</c:v>
                </c:pt>
                <c:pt idx="3">
                  <c:v>36808</c:v>
                </c:pt>
                <c:pt idx="4">
                  <c:v>37055</c:v>
                </c:pt>
                <c:pt idx="5">
                  <c:v>37399</c:v>
                </c:pt>
                <c:pt idx="6">
                  <c:v>37517</c:v>
                </c:pt>
                <c:pt idx="7">
                  <c:v>37762</c:v>
                </c:pt>
                <c:pt idx="8">
                  <c:v>37915</c:v>
                </c:pt>
                <c:pt idx="9">
                  <c:v>38177</c:v>
                </c:pt>
                <c:pt idx="10">
                  <c:v>38282</c:v>
                </c:pt>
                <c:pt idx="11">
                  <c:v>38540</c:v>
                </c:pt>
                <c:pt idx="12">
                  <c:v>38677</c:v>
                </c:pt>
                <c:pt idx="13">
                  <c:v>38893</c:v>
                </c:pt>
                <c:pt idx="14">
                  <c:v>39014</c:v>
                </c:pt>
                <c:pt idx="15">
                  <c:v>39234</c:v>
                </c:pt>
                <c:pt idx="16">
                  <c:v>39380</c:v>
                </c:pt>
                <c:pt idx="17">
                  <c:v>39629</c:v>
                </c:pt>
                <c:pt idx="18">
                  <c:v>39742</c:v>
                </c:pt>
                <c:pt idx="19">
                  <c:v>39996</c:v>
                </c:pt>
                <c:pt idx="20">
                  <c:v>40134</c:v>
                </c:pt>
                <c:pt idx="21">
                  <c:v>40210</c:v>
                </c:pt>
                <c:pt idx="22">
                  <c:v>40575</c:v>
                </c:pt>
                <c:pt idx="23">
                  <c:v>40909</c:v>
                </c:pt>
                <c:pt idx="24">
                  <c:v>41275</c:v>
                </c:pt>
                <c:pt idx="25">
                  <c:v>41599</c:v>
                </c:pt>
                <c:pt idx="26">
                  <c:v>41781</c:v>
                </c:pt>
                <c:pt idx="27">
                  <c:v>41925</c:v>
                </c:pt>
                <c:pt idx="28">
                  <c:v>42109</c:v>
                </c:pt>
              </c:numCache>
            </c:numRef>
          </c:cat>
          <c:val>
            <c:numRef>
              <c:f>bázis!$JA$2:$JA$30</c:f>
              <c:numCache>
                <c:formatCode>General</c:formatCode>
                <c:ptCount val="29"/>
                <c:pt idx="0">
                  <c:v>0.70936290885515807</c:v>
                </c:pt>
                <c:pt idx="1">
                  <c:v>4.1783261072753968</c:v>
                </c:pt>
                <c:pt idx="2">
                  <c:v>4.519201241167023</c:v>
                </c:pt>
                <c:pt idx="3">
                  <c:v>3.1764223829570324</c:v>
                </c:pt>
                <c:pt idx="4">
                  <c:v>3.2571167389901658</c:v>
                </c:pt>
                <c:pt idx="5">
                  <c:v>3.1610532091934784</c:v>
                </c:pt>
                <c:pt idx="6">
                  <c:v>3.2385354061095359</c:v>
                </c:pt>
                <c:pt idx="7">
                  <c:v>2.2939269591870626</c:v>
                </c:pt>
                <c:pt idx="8">
                  <c:v>5.6538842918397876</c:v>
                </c:pt>
                <c:pt idx="9">
                  <c:v>10.382692108242209</c:v>
                </c:pt>
                <c:pt idx="10">
                  <c:v>9.3484010822968155</c:v>
                </c:pt>
                <c:pt idx="11">
                  <c:v>3.0837346903913985</c:v>
                </c:pt>
                <c:pt idx="12">
                  <c:v>10.425741689720203</c:v>
                </c:pt>
                <c:pt idx="13">
                  <c:v>11.718818831557988</c:v>
                </c:pt>
                <c:pt idx="14">
                  <c:v>11.261974428443844</c:v>
                </c:pt>
                <c:pt idx="15">
                  <c:v>11.668485698874191</c:v>
                </c:pt>
                <c:pt idx="16">
                  <c:v>4.796225438320775</c:v>
                </c:pt>
                <c:pt idx="17">
                  <c:v>4.8489974503025097</c:v>
                </c:pt>
                <c:pt idx="18">
                  <c:v>4.1641720611196167</c:v>
                </c:pt>
                <c:pt idx="19">
                  <c:v>3.01</c:v>
                </c:pt>
                <c:pt idx="20">
                  <c:v>5.3327140233254839</c:v>
                </c:pt>
                <c:pt idx="21">
                  <c:v>7.1587963092292011</c:v>
                </c:pt>
                <c:pt idx="22">
                  <c:v>5.6564342976781985</c:v>
                </c:pt>
                <c:pt idx="23">
                  <c:v>6.5348006774182616</c:v>
                </c:pt>
                <c:pt idx="24">
                  <c:v>3.2576699519649552</c:v>
                </c:pt>
                <c:pt idx="25">
                  <c:v>3.7115588279448475</c:v>
                </c:pt>
                <c:pt idx="26">
                  <c:v>3.45</c:v>
                </c:pt>
                <c:pt idx="27">
                  <c:v>2.6748199444324441</c:v>
                </c:pt>
                <c:pt idx="28">
                  <c:v>2.7918654491136077</c:v>
                </c:pt>
              </c:numCache>
            </c:numRef>
          </c:val>
          <c:smooth val="1"/>
        </c:ser>
        <c:ser>
          <c:idx val="3"/>
          <c:order val="3"/>
          <c:tx>
            <c:v>határérték</c:v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bázis!$JC$2:$JC$30</c:f>
              <c:numCache>
                <c:formatCode>General</c:formatCode>
                <c:ptCount val="2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74080"/>
        <c:axId val="61785600"/>
      </c:lineChart>
      <c:catAx>
        <c:axId val="61774080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crossAx val="61785600"/>
        <c:crosses val="autoZero"/>
        <c:auto val="1"/>
        <c:lblAlgn val="ctr"/>
        <c:lblOffset val="100"/>
        <c:tickLblSkip val="4"/>
        <c:noMultiLvlLbl val="0"/>
      </c:catAx>
      <c:valAx>
        <c:axId val="61785600"/>
        <c:scaling>
          <c:orientation val="minMax"/>
          <c:max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SAR index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774080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hu-HU" sz="2800"/>
              <a:t>Battonya</a:t>
            </a:r>
            <a:endParaRPr lang="en-US" sz="2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50117997641838"/>
          <c:y val="0.18734737620762185"/>
          <c:w val="0.66860906583856272"/>
          <c:h val="0.65948926360319893"/>
        </c:manualLayout>
      </c:layout>
      <c:lineChart>
        <c:grouping val="standard"/>
        <c:varyColors val="0"/>
        <c:ser>
          <c:idx val="4"/>
          <c:order val="0"/>
          <c:tx>
            <c:v>K-162 9,17 m </c:v>
          </c:tx>
          <c:spPr>
            <a:ln w="698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bázis!$KE$2:$KE$30</c:f>
              <c:numCache>
                <c:formatCode>m/d/yyyy</c:formatCode>
                <c:ptCount val="29"/>
                <c:pt idx="0">
                  <c:v>35361</c:v>
                </c:pt>
                <c:pt idx="1">
                  <c:v>35724</c:v>
                </c:pt>
                <c:pt idx="2">
                  <c:v>36013</c:v>
                </c:pt>
                <c:pt idx="3">
                  <c:v>36074</c:v>
                </c:pt>
                <c:pt idx="4">
                  <c:v>36808</c:v>
                </c:pt>
                <c:pt idx="5">
                  <c:v>37055</c:v>
                </c:pt>
                <c:pt idx="6">
                  <c:v>37397</c:v>
                </c:pt>
                <c:pt idx="7">
                  <c:v>37517</c:v>
                </c:pt>
                <c:pt idx="8">
                  <c:v>37767</c:v>
                </c:pt>
                <c:pt idx="9">
                  <c:v>37921</c:v>
                </c:pt>
                <c:pt idx="10">
                  <c:v>38176</c:v>
                </c:pt>
                <c:pt idx="11">
                  <c:v>38282</c:v>
                </c:pt>
                <c:pt idx="12">
                  <c:v>38540</c:v>
                </c:pt>
                <c:pt idx="13">
                  <c:v>38678</c:v>
                </c:pt>
                <c:pt idx="14">
                  <c:v>38893</c:v>
                </c:pt>
                <c:pt idx="15">
                  <c:v>39014</c:v>
                </c:pt>
                <c:pt idx="16">
                  <c:v>39234</c:v>
                </c:pt>
                <c:pt idx="17">
                  <c:v>39380</c:v>
                </c:pt>
                <c:pt idx="18">
                  <c:v>39629</c:v>
                </c:pt>
                <c:pt idx="19">
                  <c:v>39742</c:v>
                </c:pt>
                <c:pt idx="20">
                  <c:v>39996</c:v>
                </c:pt>
                <c:pt idx="21">
                  <c:v>40210</c:v>
                </c:pt>
                <c:pt idx="22">
                  <c:v>40575</c:v>
                </c:pt>
                <c:pt idx="23">
                  <c:v>40909</c:v>
                </c:pt>
                <c:pt idx="24">
                  <c:v>41275</c:v>
                </c:pt>
                <c:pt idx="25">
                  <c:v>41599</c:v>
                </c:pt>
                <c:pt idx="26">
                  <c:v>41781</c:v>
                </c:pt>
                <c:pt idx="27">
                  <c:v>41925</c:v>
                </c:pt>
                <c:pt idx="28">
                  <c:v>42109</c:v>
                </c:pt>
              </c:numCache>
            </c:numRef>
          </c:cat>
          <c:val>
            <c:numRef>
              <c:f>bázis!$RX$2:$RX$32</c:f>
              <c:numCache>
                <c:formatCode>0</c:formatCode>
                <c:ptCount val="31"/>
                <c:pt idx="0">
                  <c:v>3439</c:v>
                </c:pt>
                <c:pt idx="1">
                  <c:v>3180</c:v>
                </c:pt>
                <c:pt idx="2">
                  <c:v>2760</c:v>
                </c:pt>
                <c:pt idx="3">
                  <c:v>2490</c:v>
                </c:pt>
                <c:pt idx="4">
                  <c:v>2860</c:v>
                </c:pt>
                <c:pt idx="5">
                  <c:v>2910</c:v>
                </c:pt>
                <c:pt idx="6">
                  <c:v>3290</c:v>
                </c:pt>
                <c:pt idx="7">
                  <c:v>3360</c:v>
                </c:pt>
                <c:pt idx="8">
                  <c:v>3340</c:v>
                </c:pt>
                <c:pt idx="9">
                  <c:v>3690</c:v>
                </c:pt>
                <c:pt idx="10">
                  <c:v>3720</c:v>
                </c:pt>
                <c:pt idx="11">
                  <c:v>3300</c:v>
                </c:pt>
                <c:pt idx="12">
                  <c:v>3460</c:v>
                </c:pt>
                <c:pt idx="13">
                  <c:v>3930</c:v>
                </c:pt>
                <c:pt idx="14">
                  <c:v>3740</c:v>
                </c:pt>
                <c:pt idx="15">
                  <c:v>3980</c:v>
                </c:pt>
                <c:pt idx="16">
                  <c:v>4330</c:v>
                </c:pt>
                <c:pt idx="17">
                  <c:v>4360</c:v>
                </c:pt>
                <c:pt idx="18">
                  <c:v>4330</c:v>
                </c:pt>
                <c:pt idx="19">
                  <c:v>3905</c:v>
                </c:pt>
                <c:pt idx="20">
                  <c:v>4070</c:v>
                </c:pt>
                <c:pt idx="21">
                  <c:v>4780</c:v>
                </c:pt>
                <c:pt idx="22">
                  <c:v>4450</c:v>
                </c:pt>
                <c:pt idx="23">
                  <c:v>4550</c:v>
                </c:pt>
                <c:pt idx="24">
                  <c:v>5770</c:v>
                </c:pt>
                <c:pt idx="25">
                  <c:v>5430</c:v>
                </c:pt>
                <c:pt idx="26">
                  <c:v>4840</c:v>
                </c:pt>
                <c:pt idx="27">
                  <c:v>5070</c:v>
                </c:pt>
                <c:pt idx="28">
                  <c:v>4630</c:v>
                </c:pt>
                <c:pt idx="29">
                  <c:v>4900</c:v>
                </c:pt>
                <c:pt idx="30" formatCode="General">
                  <c:v>5060</c:v>
                </c:pt>
              </c:numCache>
            </c:numRef>
          </c:val>
          <c:smooth val="1"/>
        </c:ser>
        <c:ser>
          <c:idx val="1"/>
          <c:order val="1"/>
          <c:tx>
            <c:v>K-161 19,85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bázis!$RM$2:$RM$32</c:f>
              <c:numCache>
                <c:formatCode>0</c:formatCode>
                <c:ptCount val="31"/>
                <c:pt idx="0">
                  <c:v>3896</c:v>
                </c:pt>
                <c:pt idx="1">
                  <c:v>4120</c:v>
                </c:pt>
                <c:pt idx="2">
                  <c:v>3850</c:v>
                </c:pt>
                <c:pt idx="3">
                  <c:v>3760</c:v>
                </c:pt>
                <c:pt idx="4">
                  <c:v>4100</c:v>
                </c:pt>
                <c:pt idx="5">
                  <c:v>4160</c:v>
                </c:pt>
                <c:pt idx="6">
                  <c:v>3890</c:v>
                </c:pt>
                <c:pt idx="7">
                  <c:v>3660</c:v>
                </c:pt>
                <c:pt idx="8">
                  <c:v>3680</c:v>
                </c:pt>
                <c:pt idx="9">
                  <c:v>3780</c:v>
                </c:pt>
                <c:pt idx="10">
                  <c:v>4090</c:v>
                </c:pt>
                <c:pt idx="11">
                  <c:v>3850</c:v>
                </c:pt>
                <c:pt idx="12">
                  <c:v>3890</c:v>
                </c:pt>
                <c:pt idx="13">
                  <c:v>2670</c:v>
                </c:pt>
                <c:pt idx="14">
                  <c:v>3830</c:v>
                </c:pt>
                <c:pt idx="15">
                  <c:v>3740</c:v>
                </c:pt>
                <c:pt idx="16">
                  <c:v>3850</c:v>
                </c:pt>
                <c:pt idx="17">
                  <c:v>3550</c:v>
                </c:pt>
                <c:pt idx="18">
                  <c:v>3410</c:v>
                </c:pt>
                <c:pt idx="19">
                  <c:v>3210</c:v>
                </c:pt>
                <c:pt idx="20">
                  <c:v>3640</c:v>
                </c:pt>
                <c:pt idx="21">
                  <c:v>4110</c:v>
                </c:pt>
                <c:pt idx="22">
                  <c:v>3850</c:v>
                </c:pt>
                <c:pt idx="23">
                  <c:v>3960</c:v>
                </c:pt>
                <c:pt idx="24">
                  <c:v>4590</c:v>
                </c:pt>
                <c:pt idx="25">
                  <c:v>4310</c:v>
                </c:pt>
                <c:pt idx="26">
                  <c:v>3950</c:v>
                </c:pt>
                <c:pt idx="27">
                  <c:v>4260</c:v>
                </c:pt>
                <c:pt idx="28">
                  <c:v>3780</c:v>
                </c:pt>
                <c:pt idx="29">
                  <c:v>3920</c:v>
                </c:pt>
                <c:pt idx="30" formatCode="General">
                  <c:v>4220</c:v>
                </c:pt>
              </c:numCache>
            </c:numRef>
          </c:val>
          <c:smooth val="1"/>
        </c:ser>
        <c:ser>
          <c:idx val="0"/>
          <c:order val="2"/>
          <c:tx>
            <c:v>K-160 30,98 m</c:v>
          </c:tx>
          <c:spPr>
            <a:ln w="635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dPt>
            <c:idx val="22"/>
            <c:bubble3D val="0"/>
            <c:spPr>
              <a:ln w="6350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val>
            <c:numRef>
              <c:f>bázis!$RB$2:$RB$32</c:f>
              <c:numCache>
                <c:formatCode>0</c:formatCode>
                <c:ptCount val="31"/>
                <c:pt idx="0">
                  <c:v>2502</c:v>
                </c:pt>
                <c:pt idx="1">
                  <c:v>2950</c:v>
                </c:pt>
                <c:pt idx="2">
                  <c:v>3150</c:v>
                </c:pt>
                <c:pt idx="3">
                  <c:v>3130</c:v>
                </c:pt>
                <c:pt idx="4">
                  <c:v>4160</c:v>
                </c:pt>
                <c:pt idx="5">
                  <c:v>3610</c:v>
                </c:pt>
                <c:pt idx="6">
                  <c:v>1930</c:v>
                </c:pt>
                <c:pt idx="7">
                  <c:v>2370</c:v>
                </c:pt>
                <c:pt idx="8">
                  <c:v>2380</c:v>
                </c:pt>
                <c:pt idx="9">
                  <c:v>2770</c:v>
                </c:pt>
                <c:pt idx="10">
                  <c:v>3770</c:v>
                </c:pt>
                <c:pt idx="11">
                  <c:v>3060</c:v>
                </c:pt>
                <c:pt idx="12">
                  <c:v>2990</c:v>
                </c:pt>
                <c:pt idx="13">
                  <c:v>3140</c:v>
                </c:pt>
                <c:pt idx="14">
                  <c:v>2410</c:v>
                </c:pt>
                <c:pt idx="15">
                  <c:v>1736</c:v>
                </c:pt>
                <c:pt idx="16">
                  <c:v>1676</c:v>
                </c:pt>
                <c:pt idx="17">
                  <c:v>1684</c:v>
                </c:pt>
                <c:pt idx="18">
                  <c:v>1741</c:v>
                </c:pt>
                <c:pt idx="19">
                  <c:v>1330</c:v>
                </c:pt>
                <c:pt idx="20">
                  <c:v>1686</c:v>
                </c:pt>
                <c:pt idx="21">
                  <c:v>3080</c:v>
                </c:pt>
                <c:pt idx="22">
                  <c:v>2260</c:v>
                </c:pt>
                <c:pt idx="23">
                  <c:v>2160</c:v>
                </c:pt>
                <c:pt idx="24">
                  <c:v>2071</c:v>
                </c:pt>
                <c:pt idx="25">
                  <c:v>2100</c:v>
                </c:pt>
                <c:pt idx="26">
                  <c:v>1580</c:v>
                </c:pt>
                <c:pt idx="27">
                  <c:v>2879</c:v>
                </c:pt>
                <c:pt idx="28">
                  <c:v>2852</c:v>
                </c:pt>
                <c:pt idx="29">
                  <c:v>3040</c:v>
                </c:pt>
                <c:pt idx="30" formatCode="0.00">
                  <c:v>1960</c:v>
                </c:pt>
              </c:numCache>
            </c:numRef>
          </c:val>
          <c:smooth val="1"/>
        </c:ser>
        <c:ser>
          <c:idx val="2"/>
          <c:order val="3"/>
          <c:tx>
            <c:v>Határérték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bázis!$KM$2:$KM$30</c:f>
              <c:numCache>
                <c:formatCode>General</c:formatCode>
                <c:ptCount val="29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</c:numCache>
            </c:numRef>
          </c:val>
          <c:smooth val="0"/>
        </c:ser>
        <c:ser>
          <c:idx val="3"/>
          <c:order val="4"/>
          <c:tx>
            <c:v>Határérték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bázis!$KN$2:$KN$30</c:f>
              <c:numCache>
                <c:formatCode>General</c:formatCode>
                <c:ptCount val="29"/>
                <c:pt idx="0">
                  <c:v>1600</c:v>
                </c:pt>
                <c:pt idx="1">
                  <c:v>1600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1600</c:v>
                </c:pt>
                <c:pt idx="6">
                  <c:v>1600</c:v>
                </c:pt>
                <c:pt idx="7">
                  <c:v>1600</c:v>
                </c:pt>
                <c:pt idx="8">
                  <c:v>1600</c:v>
                </c:pt>
                <c:pt idx="9">
                  <c:v>1600</c:v>
                </c:pt>
                <c:pt idx="10">
                  <c:v>1600</c:v>
                </c:pt>
                <c:pt idx="11">
                  <c:v>1600</c:v>
                </c:pt>
                <c:pt idx="12">
                  <c:v>1600</c:v>
                </c:pt>
                <c:pt idx="13">
                  <c:v>1600</c:v>
                </c:pt>
                <c:pt idx="14">
                  <c:v>1600</c:v>
                </c:pt>
                <c:pt idx="15">
                  <c:v>1600</c:v>
                </c:pt>
                <c:pt idx="16">
                  <c:v>1600</c:v>
                </c:pt>
                <c:pt idx="17">
                  <c:v>1600</c:v>
                </c:pt>
                <c:pt idx="18">
                  <c:v>1600</c:v>
                </c:pt>
                <c:pt idx="19">
                  <c:v>1600</c:v>
                </c:pt>
                <c:pt idx="20">
                  <c:v>1600</c:v>
                </c:pt>
                <c:pt idx="21">
                  <c:v>1600</c:v>
                </c:pt>
                <c:pt idx="22">
                  <c:v>1600</c:v>
                </c:pt>
                <c:pt idx="23">
                  <c:v>1600</c:v>
                </c:pt>
                <c:pt idx="24">
                  <c:v>1600</c:v>
                </c:pt>
                <c:pt idx="25">
                  <c:v>1600</c:v>
                </c:pt>
                <c:pt idx="26">
                  <c:v>1600</c:v>
                </c:pt>
                <c:pt idx="27">
                  <c:v>1600</c:v>
                </c:pt>
                <c:pt idx="28">
                  <c:v>1600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05216"/>
        <c:axId val="108906752"/>
      </c:lineChart>
      <c:dateAx>
        <c:axId val="108905216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906752"/>
        <c:crosses val="autoZero"/>
        <c:auto val="0"/>
        <c:lblOffset val="100"/>
        <c:baseTimeUnit val="months"/>
        <c:majorUnit val="48"/>
        <c:majorTimeUnit val="months"/>
      </c:dateAx>
      <c:valAx>
        <c:axId val="108906752"/>
        <c:scaling>
          <c:orientation val="minMax"/>
          <c:max val="6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Fajlagos elektromos vezetőképesség (uS/cm)</a:t>
                </a:r>
              </a:p>
            </c:rich>
          </c:tx>
          <c:layout>
            <c:manualLayout>
              <c:xMode val="edge"/>
              <c:yMode val="edge"/>
              <c:x val="1.2800997021836284E-2"/>
              <c:y val="0.1752860117880527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905216"/>
        <c:crosses val="autoZero"/>
        <c:crossBetween val="midCat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Kunágota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18379845656856"/>
          <c:y val="0.19118833125108461"/>
          <c:w val="0.6626223752692032"/>
          <c:h val="0.64588961444378035"/>
        </c:manualLayout>
      </c:layout>
      <c:lineChart>
        <c:grouping val="standard"/>
        <c:varyColors val="0"/>
        <c:ser>
          <c:idx val="0"/>
          <c:order val="0"/>
          <c:tx>
            <c:v>K-68 8,44m</c:v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bázis!$LH$2:$LH$30</c:f>
              <c:numCache>
                <c:formatCode>0</c:formatCode>
                <c:ptCount val="29"/>
                <c:pt idx="0">
                  <c:v>2766</c:v>
                </c:pt>
                <c:pt idx="1">
                  <c:v>2640</c:v>
                </c:pt>
                <c:pt idx="2">
                  <c:v>2600</c:v>
                </c:pt>
                <c:pt idx="3">
                  <c:v>2400</c:v>
                </c:pt>
                <c:pt idx="4">
                  <c:v>2810</c:v>
                </c:pt>
                <c:pt idx="5">
                  <c:v>3220</c:v>
                </c:pt>
                <c:pt idx="6">
                  <c:v>2900</c:v>
                </c:pt>
                <c:pt idx="7">
                  <c:v>2950</c:v>
                </c:pt>
                <c:pt idx="8">
                  <c:v>3140</c:v>
                </c:pt>
                <c:pt idx="9">
                  <c:v>3000</c:v>
                </c:pt>
                <c:pt idx="10">
                  <c:v>3060</c:v>
                </c:pt>
                <c:pt idx="11">
                  <c:v>2930</c:v>
                </c:pt>
                <c:pt idx="12">
                  <c:v>3040</c:v>
                </c:pt>
                <c:pt idx="13">
                  <c:v>2980</c:v>
                </c:pt>
                <c:pt idx="14">
                  <c:v>3160</c:v>
                </c:pt>
                <c:pt idx="15">
                  <c:v>3240</c:v>
                </c:pt>
                <c:pt idx="16">
                  <c:v>3260</c:v>
                </c:pt>
                <c:pt idx="17">
                  <c:v>3070</c:v>
                </c:pt>
                <c:pt idx="18">
                  <c:v>3120</c:v>
                </c:pt>
                <c:pt idx="19">
                  <c:v>3090</c:v>
                </c:pt>
                <c:pt idx="20">
                  <c:v>3030</c:v>
                </c:pt>
                <c:pt idx="21">
                  <c:v>3140</c:v>
                </c:pt>
                <c:pt idx="22">
                  <c:v>3200</c:v>
                </c:pt>
                <c:pt idx="23">
                  <c:v>3550</c:v>
                </c:pt>
                <c:pt idx="24">
                  <c:v>3600</c:v>
                </c:pt>
                <c:pt idx="25">
                  <c:v>3800</c:v>
                </c:pt>
                <c:pt idx="26">
                  <c:v>4070</c:v>
                </c:pt>
                <c:pt idx="27">
                  <c:v>4150</c:v>
                </c:pt>
                <c:pt idx="28">
                  <c:v>4220</c:v>
                </c:pt>
              </c:numCache>
            </c:numRef>
          </c:val>
          <c:smooth val="1"/>
        </c:ser>
        <c:ser>
          <c:idx val="1"/>
          <c:order val="1"/>
          <c:tx>
            <c:v>K-67 16,34 m</c:v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marker>
            <c:symbol val="diamond"/>
            <c:size val="13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val>
            <c:numRef>
              <c:f>bázis!$KV$2:$KV$30</c:f>
              <c:numCache>
                <c:formatCode>0</c:formatCode>
                <c:ptCount val="29"/>
                <c:pt idx="0">
                  <c:v>3258</c:v>
                </c:pt>
                <c:pt idx="1">
                  <c:v>3500</c:v>
                </c:pt>
                <c:pt idx="2">
                  <c:v>2530</c:v>
                </c:pt>
                <c:pt idx="3">
                  <c:v>2420</c:v>
                </c:pt>
                <c:pt idx="5">
                  <c:v>2970</c:v>
                </c:pt>
                <c:pt idx="15">
                  <c:v>3690</c:v>
                </c:pt>
                <c:pt idx="16">
                  <c:v>3380</c:v>
                </c:pt>
                <c:pt idx="22">
                  <c:v>3510</c:v>
                </c:pt>
                <c:pt idx="24">
                  <c:v>3900</c:v>
                </c:pt>
                <c:pt idx="25">
                  <c:v>4400</c:v>
                </c:pt>
                <c:pt idx="26" formatCode="0.00">
                  <c:v>4390</c:v>
                </c:pt>
                <c:pt idx="28" formatCode="0.00">
                  <c:v>4910</c:v>
                </c:pt>
              </c:numCache>
            </c:numRef>
          </c:val>
          <c:smooth val="1"/>
        </c:ser>
        <c:ser>
          <c:idx val="4"/>
          <c:order val="2"/>
          <c:tx>
            <c:v>K-66 25,46 m </c:v>
          </c:tx>
          <c:spPr>
            <a:ln w="69850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cat>
            <c:numRef>
              <c:f>bázis!$KE$2:$KE$30</c:f>
              <c:numCache>
                <c:formatCode>m/d/yyyy</c:formatCode>
                <c:ptCount val="29"/>
                <c:pt idx="0">
                  <c:v>35361</c:v>
                </c:pt>
                <c:pt idx="1">
                  <c:v>35724</c:v>
                </c:pt>
                <c:pt idx="2">
                  <c:v>36013</c:v>
                </c:pt>
                <c:pt idx="3">
                  <c:v>36074</c:v>
                </c:pt>
                <c:pt idx="4">
                  <c:v>36808</c:v>
                </c:pt>
                <c:pt idx="5">
                  <c:v>37055</c:v>
                </c:pt>
                <c:pt idx="6">
                  <c:v>37397</c:v>
                </c:pt>
                <c:pt idx="7">
                  <c:v>37517</c:v>
                </c:pt>
                <c:pt idx="8">
                  <c:v>37767</c:v>
                </c:pt>
                <c:pt idx="9">
                  <c:v>37921</c:v>
                </c:pt>
                <c:pt idx="10">
                  <c:v>38176</c:v>
                </c:pt>
                <c:pt idx="11">
                  <c:v>38282</c:v>
                </c:pt>
                <c:pt idx="12">
                  <c:v>38540</c:v>
                </c:pt>
                <c:pt idx="13">
                  <c:v>38678</c:v>
                </c:pt>
                <c:pt idx="14">
                  <c:v>38893</c:v>
                </c:pt>
                <c:pt idx="15">
                  <c:v>39014</c:v>
                </c:pt>
                <c:pt idx="16">
                  <c:v>39234</c:v>
                </c:pt>
                <c:pt idx="17">
                  <c:v>39380</c:v>
                </c:pt>
                <c:pt idx="18">
                  <c:v>39629</c:v>
                </c:pt>
                <c:pt idx="19">
                  <c:v>39742</c:v>
                </c:pt>
                <c:pt idx="20">
                  <c:v>39996</c:v>
                </c:pt>
                <c:pt idx="21">
                  <c:v>40210</c:v>
                </c:pt>
                <c:pt idx="22">
                  <c:v>40575</c:v>
                </c:pt>
                <c:pt idx="23">
                  <c:v>40909</c:v>
                </c:pt>
                <c:pt idx="24">
                  <c:v>41275</c:v>
                </c:pt>
                <c:pt idx="25">
                  <c:v>41599</c:v>
                </c:pt>
                <c:pt idx="26">
                  <c:v>41781</c:v>
                </c:pt>
                <c:pt idx="27">
                  <c:v>41925</c:v>
                </c:pt>
                <c:pt idx="28">
                  <c:v>42109</c:v>
                </c:pt>
              </c:numCache>
            </c:numRef>
          </c:cat>
          <c:val>
            <c:numRef>
              <c:f>bázis!$KJ$2:$KJ$30</c:f>
              <c:numCache>
                <c:formatCode>0</c:formatCode>
                <c:ptCount val="29"/>
                <c:pt idx="0">
                  <c:v>1192</c:v>
                </c:pt>
                <c:pt idx="1">
                  <c:v>836</c:v>
                </c:pt>
                <c:pt idx="2">
                  <c:v>1020</c:v>
                </c:pt>
                <c:pt idx="3">
                  <c:v>1160</c:v>
                </c:pt>
                <c:pt idx="4">
                  <c:v>680</c:v>
                </c:pt>
                <c:pt idx="5">
                  <c:v>710</c:v>
                </c:pt>
                <c:pt idx="6">
                  <c:v>670</c:v>
                </c:pt>
                <c:pt idx="7">
                  <c:v>660</c:v>
                </c:pt>
                <c:pt idx="8">
                  <c:v>669</c:v>
                </c:pt>
                <c:pt idx="9">
                  <c:v>804</c:v>
                </c:pt>
                <c:pt idx="10">
                  <c:v>678</c:v>
                </c:pt>
                <c:pt idx="11">
                  <c:v>638</c:v>
                </c:pt>
                <c:pt idx="12">
                  <c:v>738</c:v>
                </c:pt>
                <c:pt idx="13">
                  <c:v>740</c:v>
                </c:pt>
                <c:pt idx="14">
                  <c:v>781</c:v>
                </c:pt>
                <c:pt idx="15">
                  <c:v>772</c:v>
                </c:pt>
                <c:pt idx="16">
                  <c:v>410</c:v>
                </c:pt>
                <c:pt idx="17">
                  <c:v>695</c:v>
                </c:pt>
                <c:pt idx="18">
                  <c:v>715</c:v>
                </c:pt>
                <c:pt idx="19">
                  <c:v>705</c:v>
                </c:pt>
                <c:pt idx="20">
                  <c:v>755</c:v>
                </c:pt>
                <c:pt idx="21">
                  <c:v>780</c:v>
                </c:pt>
                <c:pt idx="22">
                  <c:v>679</c:v>
                </c:pt>
                <c:pt idx="23">
                  <c:v>725</c:v>
                </c:pt>
                <c:pt idx="24">
                  <c:v>635</c:v>
                </c:pt>
                <c:pt idx="25">
                  <c:v>733</c:v>
                </c:pt>
                <c:pt idx="26">
                  <c:v>728</c:v>
                </c:pt>
                <c:pt idx="27">
                  <c:v>750</c:v>
                </c:pt>
                <c:pt idx="28">
                  <c:v>756</c:v>
                </c:pt>
              </c:numCache>
            </c:numRef>
          </c:val>
          <c:smooth val="1"/>
        </c:ser>
        <c:ser>
          <c:idx val="2"/>
          <c:order val="3"/>
          <c:tx>
            <c:v>Határérték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bázis!$KM$2:$KM$30</c:f>
              <c:numCache>
                <c:formatCode>General</c:formatCode>
                <c:ptCount val="29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  <c:pt idx="18">
                  <c:v>800</c:v>
                </c:pt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</c:numCache>
            </c:numRef>
          </c:val>
          <c:smooth val="0"/>
        </c:ser>
        <c:ser>
          <c:idx val="3"/>
          <c:order val="4"/>
          <c:tx>
            <c:v>Határérték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bázis!$KN$2:$KN$30</c:f>
              <c:numCache>
                <c:formatCode>General</c:formatCode>
                <c:ptCount val="29"/>
                <c:pt idx="0">
                  <c:v>1600</c:v>
                </c:pt>
                <c:pt idx="1">
                  <c:v>1600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1600</c:v>
                </c:pt>
                <c:pt idx="6">
                  <c:v>1600</c:v>
                </c:pt>
                <c:pt idx="7">
                  <c:v>1600</c:v>
                </c:pt>
                <c:pt idx="8">
                  <c:v>1600</c:v>
                </c:pt>
                <c:pt idx="9">
                  <c:v>1600</c:v>
                </c:pt>
                <c:pt idx="10">
                  <c:v>1600</c:v>
                </c:pt>
                <c:pt idx="11">
                  <c:v>1600</c:v>
                </c:pt>
                <c:pt idx="12">
                  <c:v>1600</c:v>
                </c:pt>
                <c:pt idx="13">
                  <c:v>1600</c:v>
                </c:pt>
                <c:pt idx="14">
                  <c:v>1600</c:v>
                </c:pt>
                <c:pt idx="15">
                  <c:v>1600</c:v>
                </c:pt>
                <c:pt idx="16">
                  <c:v>1600</c:v>
                </c:pt>
                <c:pt idx="17">
                  <c:v>1600</c:v>
                </c:pt>
                <c:pt idx="18">
                  <c:v>1600</c:v>
                </c:pt>
                <c:pt idx="19">
                  <c:v>1600</c:v>
                </c:pt>
                <c:pt idx="20">
                  <c:v>1600</c:v>
                </c:pt>
                <c:pt idx="21">
                  <c:v>1600</c:v>
                </c:pt>
                <c:pt idx="22">
                  <c:v>1600</c:v>
                </c:pt>
                <c:pt idx="23">
                  <c:v>1600</c:v>
                </c:pt>
                <c:pt idx="24">
                  <c:v>1600</c:v>
                </c:pt>
                <c:pt idx="25">
                  <c:v>1600</c:v>
                </c:pt>
                <c:pt idx="26">
                  <c:v>1600</c:v>
                </c:pt>
                <c:pt idx="27">
                  <c:v>1600</c:v>
                </c:pt>
                <c:pt idx="28">
                  <c:v>1600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51424"/>
        <c:axId val="108952960"/>
      </c:lineChart>
      <c:catAx>
        <c:axId val="108951424"/>
        <c:scaling>
          <c:orientation val="minMax"/>
        </c:scaling>
        <c:delete val="0"/>
        <c:axPos val="b"/>
        <c:numFmt formatCode="yyyy/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08952960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08952960"/>
        <c:scaling>
          <c:orientation val="minMax"/>
          <c:max val="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Fajlagos elektromos vezetőképesség (uS/cm)</a:t>
                </a:r>
              </a:p>
            </c:rich>
          </c:tx>
          <c:layout>
            <c:manualLayout>
              <c:xMode val="edge"/>
              <c:yMode val="edge"/>
              <c:x val="1.2913451184493902E-2"/>
              <c:y val="0.2249653087834104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08951424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0.16883</cdr:y>
    </cdr:from>
    <cdr:to>
      <cdr:x>0.05094</cdr:x>
      <cdr:y>0.45009</cdr:y>
    </cdr:to>
    <cdr:sp macro="" textlink="">
      <cdr:nvSpPr>
        <cdr:cNvPr id="2" name="Szövegdoboz 53"/>
        <cdr:cNvSpPr txBox="1"/>
      </cdr:nvSpPr>
      <cdr:spPr>
        <a:xfrm xmlns:a="http://schemas.openxmlformats.org/drawingml/2006/main" rot="16200000">
          <a:off x="-561496" y="1497601"/>
          <a:ext cx="1559463" cy="4364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hu-HU" sz="1400" dirty="0"/>
            <a:t>Na %</a:t>
          </a:r>
        </a:p>
      </cdr:txBody>
    </cdr:sp>
  </cdr:relSizeAnchor>
  <cdr:relSizeAnchor xmlns:cdr="http://schemas.openxmlformats.org/drawingml/2006/chartDrawing">
    <cdr:from>
      <cdr:x>0.34454</cdr:x>
      <cdr:y>0.94901</cdr:y>
    </cdr:from>
    <cdr:to>
      <cdr:x>0.81957</cdr:x>
      <cdr:y>1</cdr:y>
    </cdr:to>
    <cdr:sp macro="" textlink="">
      <cdr:nvSpPr>
        <cdr:cNvPr id="3" name="Szövegdoboz 54"/>
        <cdr:cNvSpPr txBox="1"/>
      </cdr:nvSpPr>
      <cdr:spPr>
        <a:xfrm xmlns:a="http://schemas.openxmlformats.org/drawingml/2006/main">
          <a:off x="2952328" y="5328592"/>
          <a:ext cx="4070509" cy="282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hu-HU" sz="1400" dirty="0" smtClean="0"/>
            <a:t>Fajlagos elektromos vezetőképesség (</a:t>
          </a:r>
          <a:r>
            <a:rPr lang="hu-HU" sz="1400" dirty="0" err="1" smtClean="0"/>
            <a:t>µS</a:t>
          </a:r>
          <a:r>
            <a:rPr lang="hu-HU" sz="1400" dirty="0" smtClean="0"/>
            <a:t>/cm)</a:t>
          </a:r>
          <a:endParaRPr lang="hu-H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420C277A-A221-426C-A4FE-B850943197F8}" type="datetimeFigureOut">
              <a:rPr lang="hu-HU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6C14C792-CAF5-4B4D-A220-D9C7936EC6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10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6C38C7C0-5DC7-464A-8344-5F9A3AD674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93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2C409-20E6-4ABA-8E71-C5857C01F288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F32A7-FF66-4920-912B-C11F796DAB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49937-2ABE-40AD-830D-1483293B6001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C97E5-9C6A-4081-8FA4-E2436DE45D5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6C3A2-9B84-43FB-91DE-1EC6D4C022FE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B8F18-196A-4BCA-9E6A-3F52F67C8B1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3C0AC-F2B1-46FE-B820-343F66FA0D10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D98C2-C721-437E-B244-A610BF98D39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38937-6E37-4A9B-9738-C8024E380615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2106-BCE8-4CF1-9B66-74BA87EF26A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83EB1-4DD4-4F9A-951B-4906F1CE9BC7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F58B3-16AD-4ADB-953B-FEBA43D9671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B5D3D-C033-4292-83E0-7B8AE771ADB3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A29E-F605-4F26-BA97-EF14101400B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F8133B-8745-47B4-8ED5-B93AD88906F6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A2BCD-BEEF-449C-962D-1E397E8CDD8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711D3-698B-49C0-9C62-B310E1D6BD21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8581B-87EB-44D7-A8E2-033157D09BE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41025-52D5-4015-B098-7640F226757A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24DE3-FE50-4CEA-8C0F-62C4FCCF6B8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78AA0-AAE3-447A-BA2B-A96624D39B03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25A20-31E9-447F-9100-46D3BD01F59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04C6BA-6AA4-4F29-AC45-75E579454D99}" type="datetimeFigureOut">
              <a:rPr lang="hu-HU" smtClean="0"/>
              <a:pPr>
                <a:defRPr/>
              </a:pPr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A90317-9EBE-4717-B2C3-BB1CF8D062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itkarsag@atikovizig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titkarsag@atikovizig.h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hu/url?sa=i&amp;rct=j&amp;q=&amp;esrc=s&amp;source=images&amp;cd=&amp;cad=rja&amp;uact=8&amp;ved=0CAcQjRw&amp;url=http://promenad.hu/cikk/onkoltsegalapu-lesz-az-ontozoviz-szolgaltatas-ara-127747&amp;ei=TmltVbmxMYSAU6iSgLgF&amp;psig=AFQjCNHiDs4s1cSA5EqftqdhUUpHJuHKnQ&amp;ust=143332010271870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arviz.hu/turisztika/megjelenit.php?id=NIK_8774.jpg&amp;sorszam=13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u/url?sa=i&amp;rct=j&amp;q=&amp;esrc=s&amp;source=images&amp;cd=&amp;cad=rja&amp;uact=8&amp;ved=0CAcQjRw&amp;url=http://kerteszkedes-szekelyfoldon.szhblog.ro/2011/10/11/ismerkedjunk-kertunk-talajaval-12/&amp;ei=_W5tVaL0Ccz5UPOTg-gC&amp;psig=AFQjCNGkFOVADFMT2_RaR4sfqb7ME02YHA&amp;ust=143332150535205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9388" y="0"/>
            <a:ext cx="8713787" cy="1268413"/>
            <a:chOff x="113" y="0"/>
            <a:chExt cx="5489" cy="799"/>
          </a:xfrm>
        </p:grpSpPr>
        <p:sp>
          <p:nvSpPr>
            <p:cNvPr id="2056" name="Text Box 4"/>
            <p:cNvSpPr txBox="1">
              <a:spLocks noChangeArrowheads="1"/>
            </p:cNvSpPr>
            <p:nvPr/>
          </p:nvSpPr>
          <p:spPr bwMode="auto">
            <a:xfrm>
              <a:off x="930" y="0"/>
              <a:ext cx="467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20000"/>
                </a:spcAft>
              </a:pPr>
              <a:r>
                <a:rPr lang="hu-HU" altLang="hu-HU" sz="2000">
                  <a:latin typeface="Times New Roman" pitchFamily="18" charset="0"/>
                  <a:cs typeface="Times New Roman" pitchFamily="18" charset="0"/>
                </a:rPr>
                <a:t>Alsó-Tisza-Vidéki Vízügyi Igazgatóság</a:t>
              </a:r>
            </a:p>
            <a:p>
              <a:pPr eaLnBrk="1" hangingPunct="1">
                <a:spcBef>
                  <a:spcPct val="50000"/>
                </a:spcBef>
                <a:spcAft>
                  <a:spcPct val="50000"/>
                </a:spcAft>
              </a:pPr>
              <a:r>
                <a:rPr lang="hu-HU" altLang="hu-HU" sz="1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DIRECTORATE  WATER MANAGEMENT OF LOWER TISZA DISTRICT</a:t>
              </a:r>
              <a:br>
                <a:rPr lang="hu-HU" altLang="hu-HU" sz="1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hu-HU" altLang="hu-HU" sz="10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WASSERWIRTSCHAFTDIREKTION NIEDER TISZA TAL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>
                  <a:latin typeface="Times New Roman" pitchFamily="18" charset="0"/>
                  <a:cs typeface="Times New Roman" pitchFamily="18" charset="0"/>
                </a:rPr>
                <a:t>Postacím:  H-6720 Szeged, Stefánia 4.      Telefon:  62 / 599-500 *      e-mail:  </a:t>
              </a:r>
              <a:r>
                <a:rPr lang="hu-HU" altLang="hu-HU" sz="1000" u="sng">
                  <a:latin typeface="Times New Roman" pitchFamily="18" charset="0"/>
                  <a:cs typeface="Times New Roman" pitchFamily="18" charset="0"/>
                  <a:hlinkClick r:id="rId2"/>
                </a:rPr>
                <a:t>titkarsag@ativizig.hu</a:t>
              </a:r>
              <a:r>
                <a:rPr lang="hu-HU" altLang="hu-HU" sz="10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057" name="Line 5"/>
            <p:cNvSpPr>
              <a:spLocks noChangeShapeType="1"/>
            </p:cNvSpPr>
            <p:nvPr/>
          </p:nvSpPr>
          <p:spPr bwMode="auto">
            <a:xfrm>
              <a:off x="113" y="799"/>
              <a:ext cx="5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679700" y="2439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cs typeface="Arial" charset="0"/>
            </a:endParaRPr>
          </a:p>
        </p:txBody>
      </p:sp>
      <p:sp>
        <p:nvSpPr>
          <p:cNvPr id="2054" name="Cím 1"/>
          <p:cNvSpPr>
            <a:spLocks noGrp="1"/>
          </p:cNvSpPr>
          <p:nvPr>
            <p:ph type="ctrTitle"/>
          </p:nvPr>
        </p:nvSpPr>
        <p:spPr>
          <a:xfrm>
            <a:off x="211138" y="1844675"/>
            <a:ext cx="8682037" cy="2160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Maros hordalékkúp felszín alatti vizeinek elméleti hasznosítása öntözésre</a:t>
            </a:r>
          </a:p>
        </p:txBody>
      </p:sp>
      <p:sp>
        <p:nvSpPr>
          <p:cNvPr id="2053" name="Alcím 2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6400800" cy="431800"/>
          </a:xfrm>
        </p:spPr>
        <p:txBody>
          <a:bodyPr>
            <a:normAutofit/>
          </a:bodyPr>
          <a:lstStyle/>
          <a:p>
            <a:pPr algn="l"/>
            <a:r>
              <a:rPr lang="hu-HU" altLang="hu-HU" sz="1800" b="1" dirty="0" smtClean="0"/>
              <a:t>Előadó: Liliom Nikolett, Juhász Tamás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3500"/>
            <a:ext cx="12652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39552" y="443711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XXXIII. ORSZÁGOS VÁNDORGYŰLÉS</a:t>
            </a:r>
          </a:p>
          <a:p>
            <a:pPr algn="ctr"/>
            <a:r>
              <a:rPr lang="hu-HU" dirty="0" smtClean="0"/>
              <a:t>SZOMBATHELY</a:t>
            </a:r>
            <a:br>
              <a:rPr lang="hu-HU" dirty="0" smtClean="0"/>
            </a:br>
            <a:r>
              <a:rPr lang="hu-HU" dirty="0" smtClean="0"/>
              <a:t>2015. július 1-3.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Öntözővíz minőségi osztályozása az 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MI-10-172/3 alapján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611560" y="1844824"/>
          <a:ext cx="7992888" cy="338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36204"/>
                <a:gridCol w="1998222"/>
                <a:gridCol w="1998222"/>
              </a:tblGrid>
              <a:tr h="441967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Megfelelő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Tűrhető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Nem megfelelő</a:t>
                      </a:r>
                      <a:endParaRPr lang="hu-HU" dirty="0"/>
                    </a:p>
                  </a:txBody>
                  <a:tcPr/>
                </a:tc>
              </a:tr>
              <a:tr h="141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Fajlagos elektromos vezetőképesség: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800 </a:t>
                      </a:r>
                      <a:r>
                        <a:rPr lang="hu-HU" sz="1800" dirty="0" err="1" smtClean="0"/>
                        <a:t>µS</a:t>
                      </a:r>
                      <a:r>
                        <a:rPr lang="hu-HU" sz="1800" dirty="0" smtClean="0"/>
                        <a:t>/cm alatt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800-1600 </a:t>
                      </a:r>
                      <a:r>
                        <a:rPr lang="hu-HU" sz="1800" dirty="0" err="1" smtClean="0"/>
                        <a:t>µS</a:t>
                      </a:r>
                      <a:r>
                        <a:rPr lang="hu-HU" sz="1800" dirty="0" smtClean="0"/>
                        <a:t>/cm között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1600 </a:t>
                      </a:r>
                      <a:r>
                        <a:rPr lang="hu-HU" sz="1800" dirty="0" err="1" smtClean="0"/>
                        <a:t>µS</a:t>
                      </a:r>
                      <a:r>
                        <a:rPr lang="hu-HU" sz="1800" dirty="0" smtClean="0"/>
                        <a:t>/cm felett </a:t>
                      </a:r>
                      <a:endParaRPr lang="hu-HU" dirty="0"/>
                    </a:p>
                  </a:txBody>
                  <a:tcPr/>
                </a:tc>
              </a:tr>
              <a:tr h="762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err="1" smtClean="0"/>
                        <a:t>Na%</a:t>
                      </a:r>
                      <a:r>
                        <a:rPr lang="hu-HU" sz="1800" dirty="0" smtClean="0"/>
                        <a:t>: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35% alatt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35-45% között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45% felett </a:t>
                      </a:r>
                      <a:endParaRPr lang="hu-HU" dirty="0"/>
                    </a:p>
                  </a:txBody>
                  <a:tcPr/>
                </a:tc>
              </a:tr>
              <a:tr h="762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SAR: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4 alatt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4-10 között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10 felett 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482"/>
            <a:ext cx="8219256" cy="77809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Talajvízállás változása a területen</a:t>
            </a:r>
            <a:endParaRPr lang="hu-HU" sz="36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547204"/>
              </p:ext>
            </p:extLst>
          </p:nvPr>
        </p:nvGraphicFramePr>
        <p:xfrm>
          <a:off x="467544" y="2852936"/>
          <a:ext cx="8147248" cy="19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132014"/>
              </p:ext>
            </p:extLst>
          </p:nvPr>
        </p:nvGraphicFramePr>
        <p:xfrm>
          <a:off x="467544" y="4797152"/>
          <a:ext cx="813690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548198"/>
              </p:ext>
            </p:extLst>
          </p:nvPr>
        </p:nvGraphicFramePr>
        <p:xfrm>
          <a:off x="467544" y="620688"/>
          <a:ext cx="813690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7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5852" cy="6480720"/>
          </a:xfrm>
        </p:spPr>
      </p:pic>
      <p:sp>
        <p:nvSpPr>
          <p:cNvPr id="2" name="Szövegdoboz 1"/>
          <p:cNvSpPr txBox="1"/>
          <p:nvPr/>
        </p:nvSpPr>
        <p:spPr>
          <a:xfrm>
            <a:off x="8715577" y="63720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55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 title="Kunágo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840857"/>
              </p:ext>
            </p:extLst>
          </p:nvPr>
        </p:nvGraphicFramePr>
        <p:xfrm>
          <a:off x="107504" y="116632"/>
          <a:ext cx="88569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897157"/>
              </p:ext>
            </p:extLst>
          </p:nvPr>
        </p:nvGraphicFramePr>
        <p:xfrm>
          <a:off x="107504" y="3645024"/>
          <a:ext cx="88569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37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48464" cy="6208963"/>
          </a:xfrm>
        </p:spPr>
      </p:pic>
      <p:sp>
        <p:nvSpPr>
          <p:cNvPr id="4" name="Szövegdoboz 3"/>
          <p:cNvSpPr txBox="1"/>
          <p:nvPr/>
        </p:nvSpPr>
        <p:spPr>
          <a:xfrm>
            <a:off x="8715577" y="63720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17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879267"/>
              </p:ext>
            </p:extLst>
          </p:nvPr>
        </p:nvGraphicFramePr>
        <p:xfrm>
          <a:off x="251520" y="260648"/>
          <a:ext cx="849694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4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39"/>
            <a:ext cx="8781820" cy="6348863"/>
          </a:xfrm>
        </p:spPr>
      </p:pic>
      <p:sp>
        <p:nvSpPr>
          <p:cNvPr id="3" name="Szövegdoboz 2"/>
          <p:cNvSpPr txBox="1"/>
          <p:nvPr/>
        </p:nvSpPr>
        <p:spPr>
          <a:xfrm>
            <a:off x="8715577" y="63720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27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078251"/>
              </p:ext>
            </p:extLst>
          </p:nvPr>
        </p:nvGraphicFramePr>
        <p:xfrm>
          <a:off x="395536" y="260648"/>
          <a:ext cx="835292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469"/>
            <a:ext cx="8280920" cy="6514180"/>
          </a:xfrm>
        </p:spPr>
      </p:pic>
      <p:sp>
        <p:nvSpPr>
          <p:cNvPr id="3" name="Szövegdoboz 2"/>
          <p:cNvSpPr txBox="1"/>
          <p:nvPr/>
        </p:nvSpPr>
        <p:spPr>
          <a:xfrm>
            <a:off x="8715577" y="63720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78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graphicFrame>
        <p:nvGraphicFramePr>
          <p:cNvPr id="4" name="Tartalom helye 3" title="Kunágo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152393"/>
              </p:ext>
            </p:extLst>
          </p:nvPr>
        </p:nvGraphicFramePr>
        <p:xfrm>
          <a:off x="107504" y="188640"/>
          <a:ext cx="8928992" cy="33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 title="Kunágot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772760"/>
              </p:ext>
            </p:extLst>
          </p:nvPr>
        </p:nvGraphicFramePr>
        <p:xfrm>
          <a:off x="107504" y="3501008"/>
          <a:ext cx="8915200" cy="300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2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13338" cy="6477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Maros hordalékkúp jellemzői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églalap 3"/>
          <p:cNvSpPr>
            <a:spLocks noChangeArrowheads="1"/>
          </p:cNvSpPr>
          <p:nvPr/>
        </p:nvSpPr>
        <p:spPr bwMode="auto">
          <a:xfrm>
            <a:off x="179388" y="896938"/>
            <a:ext cx="246062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u-HU" altLang="hu-HU" sz="1600" dirty="0"/>
              <a:t>A hordalékkúp a Lippai-szorostól kezdődik (</a:t>
            </a:r>
            <a:r>
              <a:rPr lang="hu-HU" altLang="hu-HU" sz="1600" b="1" dirty="0"/>
              <a:t>T = 8300 km</a:t>
            </a:r>
            <a:r>
              <a:rPr lang="hu-HU" altLang="hu-HU" sz="1600" b="1" baseline="30000" dirty="0"/>
              <a:t>2</a:t>
            </a:r>
            <a:r>
              <a:rPr lang="hu-HU" altLang="hu-HU" sz="1600" dirty="0"/>
              <a:t>). Az Alföldre lépésének helyénél a hordalékkúp felszíne 120-125 m magasságban található, míg a nyugati pereme már csak 75-80 m-en. A hordalékkúpot keletről az Zarándi-hegység és a </a:t>
            </a:r>
            <a:r>
              <a:rPr lang="hu-HU" altLang="hu-HU" sz="1600" dirty="0" err="1"/>
              <a:t>Ruszka-havasok</a:t>
            </a:r>
            <a:r>
              <a:rPr lang="hu-HU" altLang="hu-HU" sz="1600" dirty="0"/>
              <a:t>, északról a Körösök-vidéke, nyugatról a Tisza alacsony és magas ártere, délről pedig a </a:t>
            </a:r>
            <a:r>
              <a:rPr lang="hu-HU" altLang="hu-HU" sz="1600" dirty="0" err="1"/>
              <a:t>Béga</a:t>
            </a:r>
            <a:r>
              <a:rPr lang="hu-HU" altLang="hu-HU" sz="1600" dirty="0"/>
              <a:t> hordalékkúpja határolja.</a:t>
            </a:r>
          </a:p>
          <a:p>
            <a:pPr algn="just" eaLnBrk="1" hangingPunct="1"/>
            <a:endParaRPr lang="hu-HU" altLang="hu-HU" sz="1600" dirty="0"/>
          </a:p>
          <a:p>
            <a:pPr algn="just" eaLnBrk="1" hangingPunct="1"/>
            <a:r>
              <a:rPr lang="hu-HU" altLang="hu-HU" sz="1600" dirty="0" smtClean="0"/>
              <a:t>T=10,8 </a:t>
            </a:r>
            <a:r>
              <a:rPr lang="hu-HU" altLang="hu-HU" sz="1600" dirty="0"/>
              <a:t>°C</a:t>
            </a:r>
          </a:p>
          <a:p>
            <a:pPr algn="just" eaLnBrk="1" hangingPunct="1"/>
            <a:r>
              <a:rPr lang="hu-HU" altLang="hu-HU" sz="1600" dirty="0" smtClean="0"/>
              <a:t>P=567 </a:t>
            </a:r>
            <a:r>
              <a:rPr lang="hu-HU" altLang="hu-HU" sz="1600" dirty="0"/>
              <a:t>mm</a:t>
            </a:r>
          </a:p>
          <a:p>
            <a:pPr algn="just" eaLnBrk="1" hangingPunct="1"/>
            <a:r>
              <a:rPr lang="hu-HU" altLang="hu-HU" sz="1600" dirty="0"/>
              <a:t>2100 óra</a:t>
            </a:r>
          </a:p>
          <a:p>
            <a:pPr algn="just" eaLnBrk="1" hangingPunct="1"/>
            <a:r>
              <a:rPr lang="hu-HU" altLang="hu-HU" sz="1600" dirty="0" smtClean="0"/>
              <a:t>E=1024 </a:t>
            </a:r>
            <a:r>
              <a:rPr lang="hu-HU" altLang="hu-HU" sz="1600" dirty="0"/>
              <a:t>mm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2783" r="1728" b="2775"/>
          <a:stretch/>
        </p:blipFill>
        <p:spPr bwMode="auto">
          <a:xfrm>
            <a:off x="2617753" y="980728"/>
            <a:ext cx="6458408" cy="44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6" cy="6527319"/>
          </a:xfrm>
        </p:spPr>
      </p:pic>
      <p:sp>
        <p:nvSpPr>
          <p:cNvPr id="4" name="Szövegdoboz 3"/>
          <p:cNvSpPr txBox="1"/>
          <p:nvPr/>
        </p:nvSpPr>
        <p:spPr>
          <a:xfrm>
            <a:off x="8715577" y="63720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9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755032"/>
              </p:ext>
            </p:extLst>
          </p:nvPr>
        </p:nvGraphicFramePr>
        <p:xfrm>
          <a:off x="467544" y="260648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0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239366"/>
          </a:xfrm>
        </p:spPr>
      </p:pic>
    </p:spTree>
    <p:extLst>
      <p:ext uri="{BB962C8B-B14F-4D97-AF65-F5344CB8AC3E}">
        <p14:creationId xmlns:p14="http://schemas.microsoft.com/office/powerpoint/2010/main" val="1658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704856" cy="6506323"/>
          </a:xfrm>
        </p:spPr>
      </p:pic>
    </p:spTree>
    <p:extLst>
      <p:ext uri="{BB962C8B-B14F-4D97-AF65-F5344CB8AC3E}">
        <p14:creationId xmlns:p14="http://schemas.microsoft.com/office/powerpoint/2010/main" val="36257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" y="160234"/>
            <a:ext cx="8414715" cy="6365110"/>
          </a:xfrm>
        </p:spPr>
      </p:pic>
      <p:sp>
        <p:nvSpPr>
          <p:cNvPr id="3" name="Szövegdoboz 2"/>
          <p:cNvSpPr txBox="1"/>
          <p:nvPr/>
        </p:nvSpPr>
        <p:spPr>
          <a:xfrm>
            <a:off x="8715577" y="63720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73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476317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766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6" y="119769"/>
            <a:ext cx="8479160" cy="6563817"/>
          </a:xfrm>
        </p:spPr>
      </p:pic>
    </p:spTree>
    <p:extLst>
      <p:ext uri="{BB962C8B-B14F-4D97-AF65-F5344CB8AC3E}">
        <p14:creationId xmlns:p14="http://schemas.microsoft.com/office/powerpoint/2010/main" val="327265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836712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fajlagos elektromos ellenállás a szűrőzési mélység függvényében 2015 áprilisában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536441"/>
              </p:ext>
            </p:extLst>
          </p:nvPr>
        </p:nvGraphicFramePr>
        <p:xfrm>
          <a:off x="107504" y="836712"/>
          <a:ext cx="885698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Öntözővíz minősítési diagram FILEP (1999) szerint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52120" y="1700808"/>
            <a:ext cx="3491880" cy="4464496"/>
          </a:xfrm>
        </p:spPr>
        <p:txBody>
          <a:bodyPr>
            <a:noAutofit/>
          </a:bodyPr>
          <a:lstStyle/>
          <a:p>
            <a:pPr algn="just"/>
            <a:r>
              <a:rPr lang="hu-HU" sz="1600" dirty="0" smtClean="0"/>
              <a:t>I. csoport: </a:t>
            </a:r>
          </a:p>
          <a:p>
            <a:pPr algn="just">
              <a:buNone/>
            </a:pPr>
            <a:r>
              <a:rPr lang="hu-HU" sz="1600" dirty="0" smtClean="0"/>
              <a:t>Minden esetben alkalmazható</a:t>
            </a:r>
          </a:p>
          <a:p>
            <a:pPr algn="just"/>
            <a:r>
              <a:rPr lang="hu-HU" sz="1600" dirty="0" smtClean="0"/>
              <a:t>II. csoport: </a:t>
            </a:r>
          </a:p>
          <a:p>
            <a:pPr algn="just">
              <a:buNone/>
            </a:pPr>
            <a:r>
              <a:rPr lang="hu-HU" sz="1600" dirty="0" smtClean="0"/>
              <a:t>csak egyes</a:t>
            </a:r>
            <a:r>
              <a:rPr lang="hu-HU" sz="1600" dirty="0"/>
              <a:t> </a:t>
            </a:r>
            <a:r>
              <a:rPr lang="hu-HU" sz="1600" dirty="0" smtClean="0"/>
              <a:t>talajokon használható </a:t>
            </a:r>
          </a:p>
          <a:p>
            <a:pPr algn="just">
              <a:buNone/>
            </a:pPr>
            <a:r>
              <a:rPr lang="hu-HU" sz="1600" dirty="0" smtClean="0"/>
              <a:t>vagy javítás után</a:t>
            </a:r>
          </a:p>
          <a:p>
            <a:pPr algn="just"/>
            <a:r>
              <a:rPr lang="hu-HU" sz="1600" dirty="0" smtClean="0"/>
              <a:t>III. csoport:</a:t>
            </a:r>
          </a:p>
          <a:p>
            <a:pPr algn="just">
              <a:buNone/>
            </a:pPr>
            <a:r>
              <a:rPr lang="hu-HU" sz="1600" dirty="0" smtClean="0"/>
              <a:t> javítás után is csak egyes talajokon használható</a:t>
            </a:r>
          </a:p>
          <a:p>
            <a:pPr algn="just"/>
            <a:r>
              <a:rPr lang="hu-HU" sz="1600" dirty="0" smtClean="0"/>
              <a:t>IV. csoport:</a:t>
            </a:r>
          </a:p>
          <a:p>
            <a:pPr algn="just">
              <a:buNone/>
            </a:pPr>
            <a:r>
              <a:rPr lang="hu-HU" sz="1600" dirty="0" smtClean="0"/>
              <a:t> öntözésre nem használható</a:t>
            </a:r>
          </a:p>
          <a:p>
            <a:pPr algn="just"/>
            <a:endParaRPr lang="hu-HU" sz="1600" dirty="0"/>
          </a:p>
        </p:txBody>
      </p:sp>
      <p:pic>
        <p:nvPicPr>
          <p:cNvPr id="4" name="Kép 3" descr="0010_1A_Book_02_Alkalmazott_talajt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980953" cy="428571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9592" y="58052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H=hígítással javítható</a:t>
            </a:r>
          </a:p>
          <a:p>
            <a:r>
              <a:rPr lang="hu-HU" sz="1400" dirty="0" smtClean="0"/>
              <a:t>G=gipszezéssel javítható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1220981" y="260648"/>
            <a:ext cx="6699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Öntözővíz (Filep szerint) minősítési diagram </a:t>
            </a:r>
          </a:p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áprilisban, szűrőzési mélység alapján</a:t>
            </a:r>
          </a:p>
        </p:txBody>
      </p:sp>
      <p:grpSp>
        <p:nvGrpSpPr>
          <p:cNvPr id="32" name="Csoportba foglalás 31"/>
          <p:cNvGrpSpPr/>
          <p:nvPr/>
        </p:nvGrpSpPr>
        <p:grpSpPr>
          <a:xfrm>
            <a:off x="323528" y="980728"/>
            <a:ext cx="8568952" cy="5544616"/>
            <a:chOff x="323528" y="548680"/>
            <a:chExt cx="8568952" cy="5976664"/>
          </a:xfrm>
        </p:grpSpPr>
        <p:grpSp>
          <p:nvGrpSpPr>
            <p:cNvPr id="36" name="Csoportba foglalás 35"/>
            <p:cNvGrpSpPr/>
            <p:nvPr/>
          </p:nvGrpSpPr>
          <p:grpSpPr>
            <a:xfrm>
              <a:off x="323528" y="548680"/>
              <a:ext cx="8568952" cy="5976664"/>
              <a:chOff x="539552" y="1484784"/>
              <a:chExt cx="7128792" cy="4967617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>
                <a:off x="539552" y="1484784"/>
                <a:ext cx="7128792" cy="4967617"/>
                <a:chOff x="0" y="0"/>
                <a:chExt cx="5076825" cy="4967617"/>
              </a:xfrm>
            </p:grpSpPr>
            <p:graphicFrame>
              <p:nvGraphicFramePr>
                <p:cNvPr id="7" name="Diagram 6"/>
                <p:cNvGraphicFramePr/>
                <p:nvPr>
                  <p:extLst>
                    <p:ext uri="{D42A27DB-BD31-4B8C-83A1-F6EECF244321}">
                      <p14:modId xmlns:p14="http://schemas.microsoft.com/office/powerpoint/2010/main" val="2897034975"/>
                    </p:ext>
                  </p:extLst>
                </p:nvPr>
              </p:nvGraphicFramePr>
              <p:xfrm>
                <a:off x="0" y="0"/>
                <a:ext cx="5076825" cy="496761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8" name="Egyenes összekötő 7"/>
                <p:cNvCxnSpPr/>
                <p:nvPr/>
              </p:nvCxnSpPr>
              <p:spPr>
                <a:xfrm flipH="1" flipV="1">
                  <a:off x="469286" y="1915226"/>
                  <a:ext cx="1769" cy="2017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Egyenes összekötő 8"/>
                <p:cNvCxnSpPr/>
                <p:nvPr/>
              </p:nvCxnSpPr>
              <p:spPr>
                <a:xfrm flipH="1" flipV="1">
                  <a:off x="1279872" y="2214480"/>
                  <a:ext cx="2155" cy="17353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Egyenes összekötő 9"/>
                <p:cNvCxnSpPr/>
                <p:nvPr/>
              </p:nvCxnSpPr>
              <p:spPr>
                <a:xfrm flipV="1">
                  <a:off x="2102523" y="1440160"/>
                  <a:ext cx="0" cy="2466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Egyenes összekötő 10"/>
                <p:cNvCxnSpPr/>
                <p:nvPr/>
              </p:nvCxnSpPr>
              <p:spPr>
                <a:xfrm flipV="1">
                  <a:off x="469286" y="658359"/>
                  <a:ext cx="381000" cy="12477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Egyenes összekötő 12"/>
                <p:cNvCxnSpPr/>
                <p:nvPr/>
              </p:nvCxnSpPr>
              <p:spPr>
                <a:xfrm flipH="1" flipV="1">
                  <a:off x="639936" y="1376569"/>
                  <a:ext cx="666654" cy="864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 flipH="1" flipV="1">
                  <a:off x="810586" y="837911"/>
                  <a:ext cx="1291939" cy="6022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gyenes összekötő 16"/>
              <p:cNvCxnSpPr/>
              <p:nvPr/>
            </p:nvCxnSpPr>
            <p:spPr>
              <a:xfrm flipH="1" flipV="1">
                <a:off x="1677762" y="4178070"/>
                <a:ext cx="13917" cy="1267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>
                <a:off x="1198516" y="3340159"/>
                <a:ext cx="479247" cy="8379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Szövegdoboz 15"/>
            <p:cNvSpPr txBox="1"/>
            <p:nvPr/>
          </p:nvSpPr>
          <p:spPr>
            <a:xfrm>
              <a:off x="1043608" y="5229200"/>
              <a:ext cx="1368152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/>
                <a:t>I. kat.</a:t>
              </a:r>
              <a:endParaRPr lang="hu-HU" sz="1400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691680" y="5229200"/>
              <a:ext cx="1224136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/>
                <a:t>II. kat.</a:t>
              </a:r>
              <a:endParaRPr lang="hu-HU" sz="1400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483768" y="5229200"/>
              <a:ext cx="1440160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/>
                <a:t>III. kat.</a:t>
              </a:r>
              <a:endParaRPr lang="hu-HU" sz="14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851920" y="5229200"/>
              <a:ext cx="1152128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/>
                <a:t>IV. kat.</a:t>
              </a:r>
              <a:endParaRPr lang="hu-HU" sz="1400" dirty="0"/>
            </a:p>
          </p:txBody>
        </p:sp>
        <p:cxnSp>
          <p:nvCxnSpPr>
            <p:cNvPr id="23" name="Egyenes összekötő 22"/>
            <p:cNvCxnSpPr/>
            <p:nvPr/>
          </p:nvCxnSpPr>
          <p:spPr>
            <a:xfrm>
              <a:off x="1403648" y="2204864"/>
              <a:ext cx="216024" cy="14401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1619672" y="3645024"/>
              <a:ext cx="864096" cy="7200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>
              <a:off x="1835696" y="1628800"/>
              <a:ext cx="504056" cy="14401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>
              <a:off x="2339752" y="3068960"/>
              <a:ext cx="1512168" cy="28803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övegdoboz 33"/>
            <p:cNvSpPr txBox="1"/>
            <p:nvPr/>
          </p:nvSpPr>
          <p:spPr>
            <a:xfrm>
              <a:off x="1043608" y="2420888"/>
              <a:ext cx="1080120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err="1" smtClean="0"/>
                <a:t>II.b</a:t>
              </a:r>
              <a:r>
                <a:rPr lang="hu-HU" sz="1400" dirty="0" smtClean="0"/>
                <a:t> (G)</a:t>
              </a:r>
              <a:endParaRPr lang="hu-HU" sz="1400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1547664" y="2924944"/>
              <a:ext cx="1296144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err="1" smtClean="0"/>
                <a:t>II.c</a:t>
              </a:r>
              <a:r>
                <a:rPr lang="hu-HU" sz="1400" dirty="0" smtClean="0"/>
                <a:t> (H+G)</a:t>
              </a:r>
              <a:endParaRPr lang="hu-HU" sz="1400" dirty="0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1691680" y="4797152"/>
              <a:ext cx="1080120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/>
                <a:t>II. a (G)</a:t>
              </a:r>
              <a:endParaRPr lang="hu-HU" sz="1400" dirty="0"/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1403648" y="1916832"/>
              <a:ext cx="864096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err="1" smtClean="0"/>
                <a:t>III.b</a:t>
              </a:r>
              <a:r>
                <a:rPr lang="hu-HU" sz="1400" dirty="0" smtClean="0"/>
                <a:t> (G)</a:t>
              </a:r>
              <a:endParaRPr lang="hu-HU" sz="1400" dirty="0"/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2267744" y="1916832"/>
              <a:ext cx="936104" cy="56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err="1" smtClean="0"/>
                <a:t>III.c</a:t>
              </a:r>
              <a:r>
                <a:rPr lang="hu-HU" sz="1400" dirty="0" smtClean="0"/>
                <a:t> (H+G)</a:t>
              </a:r>
              <a:endParaRPr lang="hu-HU" sz="1400" dirty="0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2627784" y="4437113"/>
              <a:ext cx="1296144" cy="33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err="1" smtClean="0"/>
                <a:t>III.a</a:t>
              </a:r>
              <a:r>
                <a:rPr lang="hu-HU" sz="1400" dirty="0" smtClean="0"/>
                <a:t> (H)</a:t>
              </a:r>
              <a:endParaRPr lang="hu-HU" sz="1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0500" y="115888"/>
            <a:ext cx="88455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Területhasználat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(mennyiségi és minőségi kérdések)</a:t>
            </a:r>
            <a:endParaRPr lang="hu-H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Téglalap 2"/>
          <p:cNvSpPr>
            <a:spLocks noChangeArrowheads="1"/>
          </p:cNvSpPr>
          <p:nvPr/>
        </p:nvSpPr>
        <p:spPr bwMode="auto">
          <a:xfrm>
            <a:off x="251520" y="836712"/>
            <a:ext cx="22322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600" b="1" u="sng" dirty="0"/>
              <a:t>Pontszerű és diffúz terhelések</a:t>
            </a:r>
          </a:p>
          <a:p>
            <a:pPr eaLnBrk="1" hangingPunct="1"/>
            <a:endParaRPr lang="hu-HU" altLang="hu-HU" sz="1600" b="1" u="sng" dirty="0"/>
          </a:p>
          <a:p>
            <a:pPr eaLnBrk="1" hangingPunct="1"/>
            <a:r>
              <a:rPr lang="hu-HU" altLang="hu-HU" sz="1600" i="1" dirty="0"/>
              <a:t>  Szennyvíztisztítás és </a:t>
            </a:r>
          </a:p>
          <a:p>
            <a:pPr eaLnBrk="1" hangingPunct="1"/>
            <a:r>
              <a:rPr lang="hu-HU" altLang="hu-HU" sz="1600" i="1" dirty="0"/>
              <a:t>  elhelyezés </a:t>
            </a:r>
          </a:p>
          <a:p>
            <a:pPr eaLnBrk="1" hangingPunct="1"/>
            <a:r>
              <a:rPr lang="hu-HU" altLang="hu-HU" sz="1600" i="1" dirty="0"/>
              <a:t>  </a:t>
            </a:r>
          </a:p>
          <a:p>
            <a:pPr eaLnBrk="1" hangingPunct="1"/>
            <a:r>
              <a:rPr lang="hu-HU" altLang="hu-HU" sz="1600" i="1" dirty="0"/>
              <a:t>  Szennyvíztisztítás hiánya</a:t>
            </a:r>
          </a:p>
          <a:p>
            <a:pPr eaLnBrk="1" hangingPunct="1"/>
            <a:endParaRPr lang="hu-HU" altLang="hu-HU" sz="1600" i="1" dirty="0"/>
          </a:p>
          <a:p>
            <a:pPr eaLnBrk="1" hangingPunct="1"/>
            <a:r>
              <a:rPr lang="hu-HU" altLang="hu-HU" sz="1600" b="1" u="sng" dirty="0"/>
              <a:t>Állattartó telepek</a:t>
            </a:r>
          </a:p>
          <a:p>
            <a:pPr eaLnBrk="1" hangingPunct="1"/>
            <a:endParaRPr lang="hu-HU" altLang="hu-HU" sz="1600" b="1" u="sng" dirty="0"/>
          </a:p>
          <a:p>
            <a:pPr eaLnBrk="1" hangingPunct="1"/>
            <a:r>
              <a:rPr lang="hu-HU" altLang="hu-HU" sz="1600" b="1" u="sng" dirty="0"/>
              <a:t>Mg-i területhasználat</a:t>
            </a:r>
          </a:p>
          <a:p>
            <a:pPr eaLnBrk="1" hangingPunct="1"/>
            <a:r>
              <a:rPr lang="hu-HU" altLang="hu-HU" sz="1600" dirty="0"/>
              <a:t>   </a:t>
            </a:r>
            <a:r>
              <a:rPr lang="hu-HU" altLang="hu-HU" sz="1600" i="1" dirty="0"/>
              <a:t>Szántó</a:t>
            </a:r>
          </a:p>
          <a:p>
            <a:pPr eaLnBrk="1" hangingPunct="1"/>
            <a:r>
              <a:rPr lang="hu-HU" altLang="hu-HU" sz="1600" i="1" dirty="0"/>
              <a:t>   Kert</a:t>
            </a:r>
          </a:p>
          <a:p>
            <a:pPr eaLnBrk="1" hangingPunct="1"/>
            <a:r>
              <a:rPr lang="hu-HU" altLang="hu-HU" sz="1600" i="1" dirty="0"/>
              <a:t>  Gyümölcsös</a:t>
            </a:r>
          </a:p>
          <a:p>
            <a:pPr eaLnBrk="1" hangingPunct="1"/>
            <a:endParaRPr lang="hu-HU" altLang="hu-HU" sz="1600" b="1" u="sng" dirty="0"/>
          </a:p>
          <a:p>
            <a:pPr eaLnBrk="1" hangingPunct="1"/>
            <a:r>
              <a:rPr lang="hu-HU" altLang="hu-HU" sz="1600" b="1" u="sng" dirty="0"/>
              <a:t>Engedély </a:t>
            </a:r>
            <a:r>
              <a:rPr lang="hu-HU" altLang="hu-HU" sz="1600" b="1" u="sng" dirty="0" err="1"/>
              <a:t>nélüli</a:t>
            </a:r>
            <a:r>
              <a:rPr lang="hu-HU" altLang="hu-HU" sz="1600" b="1" u="sng" dirty="0"/>
              <a:t> vízkivételek</a:t>
            </a:r>
          </a:p>
          <a:p>
            <a:pPr eaLnBrk="1" hangingPunct="1"/>
            <a:endParaRPr lang="hu-HU" altLang="hu-HU" sz="1600" b="1" u="sng" dirty="0"/>
          </a:p>
          <a:p>
            <a:pPr eaLnBrk="1" hangingPunct="1"/>
            <a:endParaRPr lang="hu-HU" altLang="hu-HU" sz="1600" b="1" u="sng" dirty="0"/>
          </a:p>
          <a:p>
            <a:pPr eaLnBrk="1" hangingPunct="1"/>
            <a:r>
              <a:rPr lang="hu-HU" altLang="hu-HU" sz="1600" b="1" u="sng" dirty="0"/>
              <a:t>(Országhatár – )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/>
          <a:stretch>
            <a:fillRect/>
          </a:stretch>
        </p:blipFill>
        <p:spPr bwMode="auto">
          <a:xfrm>
            <a:off x="2819400" y="2349500"/>
            <a:ext cx="621665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62074"/>
          </a:xfrm>
          <a:noFill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Eredmények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ismertetése, következtetések</a:t>
            </a:r>
            <a:endParaRPr lang="hu-HU" alt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395536" y="3933056"/>
            <a:ext cx="8229600" cy="2520280"/>
          </a:xfrm>
          <a:noFill/>
          <a:extLst/>
        </p:spPr>
        <p:txBody>
          <a:bodyPr>
            <a:normAutofit/>
          </a:bodyPr>
          <a:lstStyle/>
          <a:p>
            <a:pPr algn="just">
              <a:defRPr/>
            </a:pPr>
            <a:r>
              <a:rPr lang="hu-HU" altLang="hu-HU" sz="1600" dirty="0" smtClean="0"/>
              <a:t>A Maros hordalékkúp vizeinek vízminőségi változásának további vizsgálatára van szükség, a terület hidrodinamikai modellezése, a szennyezőanyagok terjedésének vizsgálata vízbázisvédelmi szempontból kiemelt fontosságú, különös tekintettel a VKI célkitűzéseinek betartása érdekében.</a:t>
            </a:r>
          </a:p>
          <a:p>
            <a:pPr lvl="1" algn="just"/>
            <a:r>
              <a:rPr lang="hu-HU" altLang="hu-HU" sz="1600" dirty="0" smtClean="0"/>
              <a:t>A talaj és talajvíz mintázása is felmerült, mellyel a jelenlegi vizsgálatok bővíthetők, hiszen néhány kérdés nem tisztázott: </a:t>
            </a:r>
            <a:r>
              <a:rPr lang="hu-HU" sz="1600" dirty="0" smtClean="0">
                <a:latin typeface="+mn-lt"/>
              </a:rPr>
              <a:t>- Van-e hatása az öntözésnek a talajvízre?</a:t>
            </a:r>
          </a:p>
          <a:p>
            <a:pPr marL="457200" lvl="1" indent="0" algn="just">
              <a:buNone/>
            </a:pPr>
            <a:r>
              <a:rPr lang="hu-HU" sz="1600" dirty="0" smtClean="0">
                <a:latin typeface="+mn-lt"/>
              </a:rPr>
              <a:t>      - Mennyi idő alatt megy végbe a szikesedés?</a:t>
            </a:r>
          </a:p>
          <a:p>
            <a:pPr marL="457200" lvl="1" indent="0" algn="just">
              <a:buNone/>
            </a:pPr>
            <a:r>
              <a:rPr lang="hu-HU" sz="1600" dirty="0" smtClean="0">
                <a:latin typeface="+mn-lt"/>
              </a:rPr>
              <a:t>      - A talajvíz befolyásolja-e az öntözővizet?</a:t>
            </a:r>
          </a:p>
          <a:p>
            <a:pPr marL="457200" lvl="1" indent="0" algn="just">
              <a:buNone/>
            </a:pPr>
            <a:r>
              <a:rPr lang="hu-HU" sz="1600" smtClean="0">
                <a:latin typeface="+mn-lt"/>
              </a:rPr>
              <a:t>      - </a:t>
            </a:r>
            <a:r>
              <a:rPr lang="hu-HU" sz="1600" dirty="0" smtClean="0">
                <a:latin typeface="+mn-lt"/>
              </a:rPr>
              <a:t>Hogyan megy végbe a Na</a:t>
            </a:r>
            <a:r>
              <a:rPr lang="hu-HU" sz="1600" baseline="30000" dirty="0" smtClean="0">
                <a:latin typeface="+mn-lt"/>
              </a:rPr>
              <a:t>+</a:t>
            </a:r>
            <a:r>
              <a:rPr lang="hu-HU" sz="1600" dirty="0" smtClean="0">
                <a:latin typeface="+mn-lt"/>
              </a:rPr>
              <a:t> - Ca</a:t>
            </a:r>
            <a:r>
              <a:rPr lang="hu-HU" sz="1600" baseline="30000" dirty="0" smtClean="0">
                <a:latin typeface="+mn-lt"/>
              </a:rPr>
              <a:t>2+</a:t>
            </a:r>
            <a:r>
              <a:rPr lang="hu-HU" sz="1600" dirty="0" smtClean="0">
                <a:latin typeface="+mn-lt"/>
              </a:rPr>
              <a:t> - Mg</a:t>
            </a:r>
            <a:r>
              <a:rPr lang="hu-HU" sz="1600" baseline="30000" dirty="0" smtClean="0">
                <a:latin typeface="+mn-lt"/>
              </a:rPr>
              <a:t>2+</a:t>
            </a:r>
            <a:r>
              <a:rPr lang="hu-HU" sz="1600" dirty="0" smtClean="0">
                <a:latin typeface="+mn-lt"/>
              </a:rPr>
              <a:t> kicserélődése?</a:t>
            </a:r>
          </a:p>
          <a:p>
            <a:pPr algn="just">
              <a:defRPr/>
            </a:pPr>
            <a:endParaRPr lang="hu-HU" altLang="hu-HU" sz="1600" dirty="0" smtClean="0"/>
          </a:p>
          <a:p>
            <a:pPr algn="just">
              <a:defRPr/>
            </a:pPr>
            <a:endParaRPr lang="hu-HU" altLang="hu-HU" sz="1600" dirty="0" smtClean="0"/>
          </a:p>
        </p:txBody>
      </p:sp>
      <p:sp>
        <p:nvSpPr>
          <p:cNvPr id="2" name="Téglalap 1"/>
          <p:cNvSpPr/>
          <p:nvPr/>
        </p:nvSpPr>
        <p:spPr>
          <a:xfrm>
            <a:off x="550152" y="91262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Eredmények 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39552" y="3501008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övetkeztetések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539552" y="1268760"/>
            <a:ext cx="79928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hu-HU" altLang="hu-HU" sz="1600" kern="0" dirty="0" smtClean="0"/>
              <a:t>Az elemzések szerint az egyes </a:t>
            </a:r>
            <a:r>
              <a:rPr lang="hu-HU" altLang="hu-HU" sz="1600" kern="0" dirty="0"/>
              <a:t>ionok </a:t>
            </a:r>
            <a:r>
              <a:rPr lang="hu-HU" altLang="hu-HU" sz="1600" kern="0" dirty="0" smtClean="0"/>
              <a:t>kicserélődése figyelhető meg (Na</a:t>
            </a:r>
            <a:r>
              <a:rPr lang="hu-HU" altLang="hu-HU" sz="1600" kern="0" baseline="30000" dirty="0"/>
              <a:t>+</a:t>
            </a:r>
            <a:r>
              <a:rPr lang="hu-HU" altLang="hu-HU" sz="1600" kern="0" dirty="0"/>
              <a:t>, </a:t>
            </a:r>
            <a:r>
              <a:rPr lang="hu-HU" altLang="hu-HU" sz="1600" kern="0" dirty="0" smtClean="0"/>
              <a:t>Ca</a:t>
            </a:r>
            <a:r>
              <a:rPr lang="hu-HU" altLang="hu-HU" sz="1600" kern="0" baseline="30000" dirty="0" smtClean="0"/>
              <a:t>2+</a:t>
            </a:r>
            <a:r>
              <a:rPr lang="hu-HU" altLang="hu-HU" sz="1600" kern="0" dirty="0" smtClean="0"/>
              <a:t>,</a:t>
            </a:r>
            <a:r>
              <a:rPr lang="hu-HU" altLang="hu-HU" sz="1600" kern="0" baseline="30000" dirty="0" smtClean="0"/>
              <a:t> </a:t>
            </a:r>
            <a:r>
              <a:rPr lang="hu-HU" altLang="hu-HU" sz="1600" kern="0" dirty="0" smtClean="0"/>
              <a:t>Mg</a:t>
            </a:r>
            <a:r>
              <a:rPr lang="hu-HU" altLang="hu-HU" sz="1600" kern="0" baseline="30000" dirty="0" smtClean="0"/>
              <a:t>2+</a:t>
            </a:r>
            <a:r>
              <a:rPr lang="hu-HU" altLang="hu-HU" sz="1600" kern="0" dirty="0" smtClean="0"/>
              <a:t>),</a:t>
            </a:r>
            <a:r>
              <a:rPr lang="hu-HU" altLang="hu-HU" sz="1600" kern="0" baseline="30000" dirty="0" smtClean="0"/>
              <a:t> </a:t>
            </a:r>
            <a:r>
              <a:rPr lang="hu-HU" altLang="hu-HU" sz="1600" kern="0" dirty="0" smtClean="0"/>
              <a:t>ami a vízminőség negatív irányú változását jelenti!</a:t>
            </a:r>
            <a:r>
              <a:rPr lang="hu-HU" altLang="hu-HU" sz="1600" kern="0" baseline="30000" dirty="0" smtClean="0"/>
              <a:t> </a:t>
            </a:r>
            <a:endParaRPr lang="hu-HU" altLang="hu-HU" sz="1600" kern="0" dirty="0" smtClean="0"/>
          </a:p>
          <a:p>
            <a:pPr algn="just">
              <a:defRPr/>
            </a:pPr>
            <a:r>
              <a:rPr lang="hu-HU" altLang="hu-HU" sz="1600" kern="0" dirty="0" smtClean="0"/>
              <a:t> A víz minősége a szűrőzési mélységgel javul</a:t>
            </a:r>
          </a:p>
          <a:p>
            <a:pPr algn="just">
              <a:defRPr/>
            </a:pPr>
            <a:r>
              <a:rPr lang="hu-HU" altLang="hu-HU" sz="1600" kern="0" dirty="0" smtClean="0"/>
              <a:t> Öntözés szempontjából a Battonyai 5-ös kútcsoport vízminősége a legjobb, viszont csak a K-169 és K-170-es kutak mélysége megfelelő</a:t>
            </a:r>
          </a:p>
          <a:p>
            <a:pPr algn="just">
              <a:defRPr/>
            </a:pPr>
            <a:r>
              <a:rPr lang="hu-HU" altLang="hu-HU" sz="1600" kern="0" dirty="0" smtClean="0"/>
              <a:t> A Battonyai 4-es kút tagjai is túl mélyek az öntözéshez, de a K-153-as kút alkalmas</a:t>
            </a:r>
          </a:p>
          <a:p>
            <a:pPr algn="just">
              <a:defRPr/>
            </a:pPr>
            <a:r>
              <a:rPr lang="hu-HU" altLang="hu-HU" sz="1600" kern="0" dirty="0" smtClean="0"/>
              <a:t>Medgyesegyházán, Kunágotán és Magyardombegyházán rosszabb minőségű vizet detektáltunk </a:t>
            </a:r>
          </a:p>
        </p:txBody>
      </p:sp>
    </p:spTree>
    <p:extLst>
      <p:ext uri="{BB962C8B-B14F-4D97-AF65-F5344CB8AC3E}">
        <p14:creationId xmlns:p14="http://schemas.microsoft.com/office/powerpoint/2010/main" val="1813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79388" y="0"/>
            <a:ext cx="8713787" cy="1268413"/>
            <a:chOff x="113" y="0"/>
            <a:chExt cx="5489" cy="799"/>
          </a:xfrm>
        </p:grpSpPr>
        <p:sp>
          <p:nvSpPr>
            <p:cNvPr id="123908" name="Text Box 4"/>
            <p:cNvSpPr txBox="1">
              <a:spLocks noChangeArrowheads="1"/>
            </p:cNvSpPr>
            <p:nvPr/>
          </p:nvSpPr>
          <p:spPr bwMode="auto">
            <a:xfrm>
              <a:off x="930" y="0"/>
              <a:ext cx="467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20000"/>
                </a:spcAft>
                <a:defRPr/>
              </a:pPr>
              <a:r>
                <a:rPr lang="hu-HU" sz="2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Alsó-Tisza-Vidéki</a:t>
              </a:r>
              <a:r>
                <a:rPr lang="hu-HU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Vízügyi Igazgatóság</a:t>
              </a:r>
            </a:p>
            <a:p>
              <a:pPr>
                <a:spcBef>
                  <a:spcPct val="50000"/>
                </a:spcBef>
                <a:spcAft>
                  <a:spcPct val="50000"/>
                </a:spcAft>
                <a:defRPr/>
              </a:pPr>
              <a:r>
                <a:rPr lang="hu-HU" sz="1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DIRECTORATE  WATER MANAGEMENT OF LOWER TISZA DISTRICT</a:t>
              </a:r>
              <a:br>
                <a:rPr lang="hu-HU" sz="1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hu-HU" sz="1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WASSERWIRTSCHAFTDIREKTION NIEDER TISZA TAL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hu-HU" sz="1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Postacím:  H-6720 Szeged, Stefánia 4.      Telefon:  62 / 599-500 *      e-mail:  </a:t>
              </a:r>
              <a:r>
                <a:rPr lang="hu-HU" sz="1000" b="1" u="sng" dirty="0" err="1">
                  <a:effectLst>
                    <a:outerShdw blurRad="38100" dist="38100" dir="2700000" algn="tl">
                      <a:srgbClr val="000000"/>
                    </a:outerShdw>
                  </a:effectLst>
                  <a:hlinkClick r:id="rId2"/>
                </a:rPr>
                <a:t>titkarsag</a:t>
              </a:r>
              <a:r>
                <a:rPr lang="hu-HU" sz="1000" b="1" u="sng" dirty="0">
                  <a:effectLst>
                    <a:outerShdw blurRad="38100" dist="38100" dir="2700000" algn="tl">
                      <a:srgbClr val="000000"/>
                    </a:outerShdw>
                  </a:effectLst>
                  <a:hlinkClick r:id="rId2"/>
                </a:rPr>
                <a:t>@</a:t>
              </a:r>
              <a:r>
                <a:rPr lang="hu-HU" sz="1000" b="1" u="sng" dirty="0" err="1">
                  <a:effectLst>
                    <a:outerShdw blurRad="38100" dist="38100" dir="2700000" algn="tl">
                      <a:srgbClr val="000000"/>
                    </a:outerShdw>
                  </a:effectLst>
                  <a:hlinkClick r:id="rId2"/>
                </a:rPr>
                <a:t>ativizig.hu</a:t>
              </a:r>
              <a:r>
                <a:rPr lang="hu-HU" sz="1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27656" name="Line 5"/>
            <p:cNvSpPr>
              <a:spLocks noChangeShapeType="1"/>
            </p:cNvSpPr>
            <p:nvPr/>
          </p:nvSpPr>
          <p:spPr bwMode="auto">
            <a:xfrm>
              <a:off x="113" y="799"/>
              <a:ext cx="5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179388" y="645318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2679700" y="2439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cs typeface="Arial" charset="0"/>
            </a:endParaRPr>
          </a:p>
        </p:txBody>
      </p:sp>
      <p:pic>
        <p:nvPicPr>
          <p:cNvPr id="27653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225"/>
            <a:ext cx="1430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ím 6"/>
          <p:cNvSpPr>
            <a:spLocks noGrp="1"/>
          </p:cNvSpPr>
          <p:nvPr>
            <p:ph type="title"/>
          </p:nvPr>
        </p:nvSpPr>
        <p:spPr>
          <a:xfrm>
            <a:off x="769938" y="3429000"/>
            <a:ext cx="7421562" cy="431800"/>
          </a:xfrm>
        </p:spPr>
        <p:txBody>
          <a:bodyPr>
            <a:noAutofit/>
          </a:bodyPr>
          <a:lstStyle/>
          <a:p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Köszönjük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9512" y="116632"/>
            <a:ext cx="6574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Területhasználat </a:t>
            </a:r>
            <a:r>
              <a:rPr lang="hu-H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u-H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szennyezőforrások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2753" r="1741" b="2804"/>
          <a:stretch/>
        </p:blipFill>
        <p:spPr bwMode="auto">
          <a:xfrm>
            <a:off x="467544" y="1077198"/>
            <a:ext cx="8298438" cy="57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467544" y="709379"/>
            <a:ext cx="5872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i="1" dirty="0" smtClean="0"/>
              <a:t>249 db potenciális </a:t>
            </a:r>
            <a:r>
              <a:rPr lang="hu-HU" altLang="hu-HU" i="1" dirty="0" err="1" smtClean="0"/>
              <a:t>szennyezőforrás</a:t>
            </a:r>
            <a:r>
              <a:rPr lang="hu-HU" altLang="hu-HU" i="1" dirty="0" smtClean="0"/>
              <a:t> + 16 hulladéklerakó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42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679700" y="2439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cs typeface="Arial" charset="0"/>
            </a:endParaRPr>
          </a:p>
        </p:txBody>
      </p:sp>
      <p:sp>
        <p:nvSpPr>
          <p:cNvPr id="6148" name="Cím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719807"/>
          </a:xfrm>
        </p:spPr>
        <p:txBody>
          <a:bodyPr>
            <a:noAutofit/>
          </a:bodyPr>
          <a:lstStyle/>
          <a:p>
            <a:pPr algn="l"/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Maros hordalékkúp távlati vízbázisvédelmi  terület monitoring állomásai (MAKÚP)</a:t>
            </a:r>
          </a:p>
        </p:txBody>
      </p:sp>
      <p:pic>
        <p:nvPicPr>
          <p:cNvPr id="6149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2578" r="2026" b="2664"/>
          <a:stretch/>
        </p:blipFill>
        <p:spPr>
          <a:xfrm>
            <a:off x="539552" y="1033890"/>
            <a:ext cx="8170694" cy="5706879"/>
          </a:xfrm>
        </p:spPr>
      </p:pic>
      <p:sp>
        <p:nvSpPr>
          <p:cNvPr id="2" name="Szövegdoboz 1"/>
          <p:cNvSpPr txBox="1"/>
          <p:nvPr/>
        </p:nvSpPr>
        <p:spPr>
          <a:xfrm>
            <a:off x="6084168" y="2140114"/>
            <a:ext cx="2514535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hu-HU" altLang="hu-HU" sz="1200" b="1" u="sng" dirty="0"/>
              <a:t>A területen 54 db </a:t>
            </a:r>
            <a:r>
              <a:rPr lang="hu-HU" altLang="hu-HU" sz="1200" b="1" u="sng" dirty="0" smtClean="0"/>
              <a:t>megfigyelőkút</a:t>
            </a:r>
          </a:p>
          <a:p>
            <a:pPr marL="0" indent="0" algn="just">
              <a:buFontTx/>
              <a:buNone/>
              <a:defRPr/>
            </a:pPr>
            <a:r>
              <a:rPr lang="hu-HU" altLang="hu-HU" sz="1200" b="1" u="sng" dirty="0" smtClean="0"/>
              <a:t>található </a:t>
            </a:r>
            <a:r>
              <a:rPr lang="hu-HU" altLang="hu-HU" sz="1200" b="1" u="sng" dirty="0"/>
              <a:t>20 településen </a:t>
            </a:r>
          </a:p>
          <a:p>
            <a:pPr algn="just">
              <a:defRPr/>
            </a:pPr>
            <a:r>
              <a:rPr lang="hu-HU" altLang="hu-HU" sz="1200" dirty="0"/>
              <a:t>1 db 5-ös kútcsoport</a:t>
            </a:r>
          </a:p>
          <a:p>
            <a:pPr algn="just">
              <a:defRPr/>
            </a:pPr>
            <a:r>
              <a:rPr lang="hu-HU" altLang="hu-HU" sz="1200" dirty="0"/>
              <a:t>1 db 4-es kútcsoport</a:t>
            </a:r>
          </a:p>
          <a:p>
            <a:pPr algn="just">
              <a:defRPr/>
            </a:pPr>
            <a:r>
              <a:rPr lang="hu-HU" altLang="hu-HU" sz="1200" dirty="0"/>
              <a:t>2 db 3+1-es kútcsoport</a:t>
            </a:r>
          </a:p>
          <a:p>
            <a:pPr algn="just">
              <a:defRPr/>
            </a:pPr>
            <a:r>
              <a:rPr lang="hu-HU" altLang="hu-HU" sz="1200" dirty="0"/>
              <a:t>7 db 3-as kútcsoport</a:t>
            </a:r>
          </a:p>
          <a:p>
            <a:pPr algn="just">
              <a:defRPr/>
            </a:pPr>
            <a:r>
              <a:rPr lang="hu-HU" altLang="hu-HU" sz="1200" dirty="0"/>
              <a:t>7 db 2-es kútpár</a:t>
            </a:r>
          </a:p>
          <a:p>
            <a:pPr algn="just">
              <a:defRPr/>
            </a:pPr>
            <a:r>
              <a:rPr lang="hu-HU" altLang="hu-HU" sz="1200" dirty="0"/>
              <a:t>2 db kút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5413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öntözővíz kémiai jellemzői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41168"/>
          </a:xfrm>
        </p:spPr>
        <p:txBody>
          <a:bodyPr>
            <a:noAutofit/>
          </a:bodyPr>
          <a:lstStyle/>
          <a:p>
            <a:pPr algn="just"/>
            <a:endParaRPr lang="hu-HU" sz="1600" baseline="30000" dirty="0"/>
          </a:p>
          <a:p>
            <a:pPr algn="just"/>
            <a:r>
              <a:rPr lang="hu-HU" sz="1600" dirty="0"/>
              <a:t>Ö</a:t>
            </a:r>
            <a:r>
              <a:rPr lang="hu-HU" sz="1600" dirty="0" smtClean="0"/>
              <a:t>sszes sótartalom</a:t>
            </a:r>
          </a:p>
          <a:p>
            <a:pPr algn="just"/>
            <a:r>
              <a:rPr lang="hu-HU" sz="1600" dirty="0"/>
              <a:t>A</a:t>
            </a:r>
            <a:r>
              <a:rPr lang="hu-HU" sz="1600" dirty="0" smtClean="0"/>
              <a:t> víz relatív Na-tartalma (</a:t>
            </a:r>
            <a:r>
              <a:rPr lang="hu-HU" sz="1600" dirty="0" err="1" smtClean="0"/>
              <a:t>Na%</a:t>
            </a:r>
            <a:r>
              <a:rPr lang="hu-HU" sz="1600" dirty="0" smtClean="0"/>
              <a:t>)</a:t>
            </a:r>
          </a:p>
          <a:p>
            <a:pPr algn="just"/>
            <a:r>
              <a:rPr lang="hu-HU" sz="1600" dirty="0" smtClean="0"/>
              <a:t>Na-adszorpciós arány(SAR)</a:t>
            </a:r>
          </a:p>
          <a:p>
            <a:pPr algn="just"/>
            <a:endParaRPr lang="hu-HU" sz="1600" dirty="0" smtClean="0"/>
          </a:p>
          <a:p>
            <a:pPr algn="just"/>
            <a:endParaRPr lang="hu-HU" sz="1600" dirty="0" smtClean="0"/>
          </a:p>
          <a:p>
            <a:pPr algn="just"/>
            <a:endParaRPr lang="hu-HU" sz="1600" dirty="0"/>
          </a:p>
          <a:p>
            <a:pPr algn="just"/>
            <a:r>
              <a:rPr lang="hu-HU" sz="1600" dirty="0" smtClean="0"/>
              <a:t>Összes sótartalom és a fajlagos elektromos ellenállás közötti összefüggés: </a:t>
            </a:r>
          </a:p>
          <a:p>
            <a:pPr algn="ctr">
              <a:buNone/>
            </a:pPr>
            <a:r>
              <a:rPr lang="hu-HU" sz="1600" i="1" dirty="0" smtClean="0"/>
              <a:t>c mg/l=641 EC  és  c mgeé/l=Ʃ kat mgeé/l=10 EC (mS/cm)</a:t>
            </a:r>
          </a:p>
          <a:p>
            <a:pPr algn="just"/>
            <a:endParaRPr lang="hu-HU" sz="1600" dirty="0" smtClean="0"/>
          </a:p>
          <a:p>
            <a:pPr algn="just"/>
            <a:r>
              <a:rPr lang="hu-HU" sz="1600" dirty="0" smtClean="0"/>
              <a:t>Na%: a víz összetétele akkor kedvező, ha kevés Na</a:t>
            </a:r>
            <a:r>
              <a:rPr lang="hu-HU" sz="1600" baseline="30000" dirty="0" smtClean="0"/>
              <a:t>+</a:t>
            </a:r>
            <a:r>
              <a:rPr lang="hu-HU" sz="1600" dirty="0" smtClean="0"/>
              <a:t>-t tartalmaz, de szikesítő hatás szempontjából a többi kationhoz viszonyított részaránya a döntő. </a:t>
            </a:r>
          </a:p>
          <a:p>
            <a:pPr algn="just"/>
            <a:endParaRPr lang="hu-HU" sz="1600" dirty="0" smtClean="0"/>
          </a:p>
          <a:p>
            <a:pPr algn="just"/>
            <a:endParaRPr lang="hu-HU" sz="1600" dirty="0" smtClean="0"/>
          </a:p>
          <a:p>
            <a:pPr algn="just"/>
            <a:r>
              <a:rPr lang="hu-HU" sz="1600" dirty="0" smtClean="0"/>
              <a:t>SAR:  szikesítő hatás kifejezésére használjuk</a:t>
            </a:r>
          </a:p>
          <a:p>
            <a:pPr algn="just">
              <a:buNone/>
            </a:pPr>
            <a:endParaRPr lang="hu-HU" sz="1600" dirty="0"/>
          </a:p>
        </p:txBody>
      </p:sp>
      <p:pic>
        <p:nvPicPr>
          <p:cNvPr id="6" name="Kép 5" descr="0010_1A_Book_02_Alkalmazott_talajt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373216"/>
            <a:ext cx="2910093" cy="1321614"/>
          </a:xfrm>
          <a:prstGeom prst="rect">
            <a:avLst/>
          </a:prstGeom>
        </p:spPr>
      </p:pic>
      <p:pic>
        <p:nvPicPr>
          <p:cNvPr id="7" name="Kép 6" descr="0010_1A_Book_02_Alkalmazott_talajta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661248"/>
            <a:ext cx="4573774" cy="830710"/>
          </a:xfrm>
          <a:prstGeom prst="rect">
            <a:avLst/>
          </a:prstGeom>
        </p:spPr>
      </p:pic>
      <p:pic>
        <p:nvPicPr>
          <p:cNvPr id="11266" name="Picture 2" descr="http://static.promenad.hu/article/12/77/47/41f08ab7dfdadfb131545e7468f6cc3a_norm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052736"/>
            <a:ext cx="3499693" cy="1966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Kationcsere és -megkötődés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just"/>
            <a:r>
              <a:rPr lang="hu-HU" sz="2400" dirty="0" smtClean="0"/>
              <a:t>Kationcsere: a kolloidok felületén adszorbeálódott kationok és a talajoldat kationjai között játszódik le, mely dinamikus egyensúlyra vezet</a:t>
            </a:r>
          </a:p>
          <a:p>
            <a:pPr algn="just"/>
            <a:r>
              <a:rPr lang="hu-HU" sz="2400" dirty="0" smtClean="0"/>
              <a:t>Öntözéskor az oldat koncentrációja vagy összetétele megváltozik, és megindul újra a kicserélődés</a:t>
            </a:r>
          </a:p>
          <a:p>
            <a:pPr algn="just"/>
            <a:r>
              <a:rPr lang="hu-HU" sz="2400" dirty="0" smtClean="0"/>
              <a:t>Azonos koncentráció esetén a nagyobb vegyértékű ionok, azonos vegyértékűeknél a kevésbé hidratáltak adszorbeálódnak nagyobb mértékben a kolloidok felületén</a:t>
            </a:r>
          </a:p>
          <a:p>
            <a:pPr algn="just"/>
            <a:r>
              <a:rPr lang="hu-HU" sz="2400" dirty="0" smtClean="0"/>
              <a:t>A kationok adszorpciós affinitását a liotróp-sor adja:</a:t>
            </a:r>
          </a:p>
          <a:p>
            <a:pPr algn="ctr">
              <a:buNone/>
            </a:pPr>
            <a:r>
              <a:rPr lang="hu-HU" sz="2400" dirty="0" smtClean="0"/>
              <a:t>Fe</a:t>
            </a:r>
            <a:r>
              <a:rPr lang="hu-HU" sz="2400" baseline="30000" dirty="0" smtClean="0"/>
              <a:t>3+ </a:t>
            </a:r>
            <a:r>
              <a:rPr lang="hu-HU" sz="2400" dirty="0" smtClean="0"/>
              <a:t>&gt;Al</a:t>
            </a:r>
            <a:r>
              <a:rPr lang="hu-HU" sz="2400" baseline="30000" dirty="0" smtClean="0"/>
              <a:t>3+ </a:t>
            </a:r>
            <a:r>
              <a:rPr lang="hu-HU" sz="2400" dirty="0" smtClean="0"/>
              <a:t>&gt;&gt;Ca</a:t>
            </a:r>
            <a:r>
              <a:rPr lang="hu-HU" sz="2400" baseline="30000" dirty="0" smtClean="0"/>
              <a:t>2+</a:t>
            </a:r>
            <a:r>
              <a:rPr lang="hu-HU" sz="2400" dirty="0" smtClean="0"/>
              <a:t>&gt;Mg</a:t>
            </a:r>
            <a:r>
              <a:rPr lang="hu-HU" sz="2400" baseline="30000" dirty="0" smtClean="0"/>
              <a:t>2+ </a:t>
            </a:r>
            <a:r>
              <a:rPr lang="hu-HU" sz="2400" dirty="0" smtClean="0"/>
              <a:t>&gt;K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≈NH</a:t>
            </a:r>
            <a:r>
              <a:rPr lang="hu-HU" sz="2400" baseline="-25000" dirty="0" smtClean="0"/>
              <a:t>4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&gt;Na</a:t>
            </a:r>
            <a:r>
              <a:rPr lang="hu-HU" sz="2400" baseline="30000" dirty="0" smtClean="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Szikesedés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800" dirty="0" smtClean="0"/>
              <a:t>Ha a vízből a talajoldatba jutott betöményedő sók sok Na-ot vagy Mg-ot tartalmaznak, szikesedéshez vezet</a:t>
            </a:r>
          </a:p>
          <a:p>
            <a:pPr algn="just"/>
            <a:r>
              <a:rPr lang="hu-HU" sz="2800" dirty="0" smtClean="0"/>
              <a:t>Szikesedés következményei:</a:t>
            </a:r>
          </a:p>
          <a:p>
            <a:pPr lvl="1" algn="just"/>
            <a:r>
              <a:rPr lang="hu-HU" sz="2400" dirty="0" smtClean="0"/>
              <a:t>Rossz vízáteresztő képesség</a:t>
            </a:r>
          </a:p>
          <a:p>
            <a:pPr lvl="1" algn="just"/>
            <a:r>
              <a:rPr lang="hu-HU" sz="2400" dirty="0" smtClean="0"/>
              <a:t>Nagy holtvíztartalom</a:t>
            </a:r>
          </a:p>
          <a:p>
            <a:pPr lvl="1" algn="just"/>
            <a:r>
              <a:rPr lang="hu-HU" sz="2400" dirty="0" smtClean="0"/>
              <a:t>Erős duzzadóképesség</a:t>
            </a:r>
          </a:p>
          <a:p>
            <a:pPr lvl="1" algn="just"/>
            <a:r>
              <a:rPr lang="hu-HU" sz="2400" dirty="0" err="1" smtClean="0"/>
              <a:t>Elfolyósodás</a:t>
            </a:r>
            <a:endParaRPr lang="hu-HU" sz="2400" dirty="0" smtClean="0"/>
          </a:p>
          <a:p>
            <a:pPr lvl="1" algn="just"/>
            <a:r>
              <a:rPr lang="hu-HU" sz="2400" dirty="0" smtClean="0"/>
              <a:t>Peptizáció</a:t>
            </a:r>
          </a:p>
        </p:txBody>
      </p:sp>
      <p:pic>
        <p:nvPicPr>
          <p:cNvPr id="9218" name="Picture 2" descr="http://www.sarviz.hu/turisztika/kep_kozepes/NIK_87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80826"/>
            <a:ext cx="3975397" cy="264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területre jellemző talajtípus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A terület legnagyobb részére a </a:t>
            </a:r>
            <a:r>
              <a:rPr lang="hu-HU" u="sng" dirty="0" smtClean="0"/>
              <a:t>vályog </a:t>
            </a:r>
            <a:r>
              <a:rPr lang="hu-HU" dirty="0" smtClean="0"/>
              <a:t>a jellemző</a:t>
            </a:r>
          </a:p>
          <a:p>
            <a:pPr algn="just"/>
            <a:r>
              <a:rPr lang="hu-HU" dirty="0" smtClean="0"/>
              <a:t>Agyagtartalom 7-27%, iszap 28-50%, homok 23-50%</a:t>
            </a:r>
          </a:p>
          <a:p>
            <a:pPr algn="just"/>
            <a:r>
              <a:rPr lang="hu-HU" dirty="0" smtClean="0"/>
              <a:t>Jó víznyelő, víztartó képességű</a:t>
            </a:r>
          </a:p>
          <a:p>
            <a:pPr algn="just"/>
            <a:r>
              <a:rPr lang="hu-HU" dirty="0" smtClean="0"/>
              <a:t>Száraz vályognál erős a szilárd részecskék közötti vonzás</a:t>
            </a:r>
          </a:p>
          <a:p>
            <a:pPr algn="just"/>
            <a:r>
              <a:rPr lang="hu-HU" dirty="0" smtClean="0"/>
              <a:t>Vízzel átitatva lazábbá válik</a:t>
            </a:r>
          </a:p>
          <a:p>
            <a:pPr algn="just"/>
            <a:r>
              <a:rPr lang="hu-HU" dirty="0" smtClean="0"/>
              <a:t>Stabil,  morzsás szerkezetű</a:t>
            </a:r>
          </a:p>
          <a:p>
            <a:pPr algn="just"/>
            <a:r>
              <a:rPr lang="hu-HU" dirty="0" smtClean="0"/>
              <a:t>Az esőzés csak a felszínen</a:t>
            </a:r>
          </a:p>
          <a:p>
            <a:pPr algn="just">
              <a:buNone/>
            </a:pPr>
            <a:r>
              <a:rPr lang="hu-HU" dirty="0" smtClean="0"/>
              <a:t>     okoz cserepedést</a:t>
            </a:r>
          </a:p>
          <a:p>
            <a:pPr algn="just"/>
            <a:r>
              <a:rPr lang="hu-HU" dirty="0" smtClean="0"/>
              <a:t>Minél kötöttebb a talaj, </a:t>
            </a:r>
          </a:p>
          <a:p>
            <a:pPr algn="just">
              <a:buNone/>
            </a:pPr>
            <a:r>
              <a:rPr lang="hu-HU" dirty="0" smtClean="0"/>
              <a:t>	annál erősebben zsugorodik</a:t>
            </a:r>
            <a:endParaRPr lang="hu-HU" dirty="0"/>
          </a:p>
        </p:txBody>
      </p:sp>
      <p:pic>
        <p:nvPicPr>
          <p:cNvPr id="60418" name="Picture 2" descr="http://kerteszkedes-szekelyfoldon.szhblog.ro/files/2011/10/talajmint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63544"/>
            <a:ext cx="4283968" cy="2672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9780</TotalTime>
  <Words>884</Words>
  <Application>Microsoft Office PowerPoint</Application>
  <PresentationFormat>Diavetítés a képernyőre (4:3 oldalarány)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A Maros hordalékkúp felszín alatti vizeinek elméleti hasznosítása öntözésre</vt:lpstr>
      <vt:lpstr>A Maros hordalékkúp jellemzői</vt:lpstr>
      <vt:lpstr>PowerPoint bemutató</vt:lpstr>
      <vt:lpstr>PowerPoint bemutató</vt:lpstr>
      <vt:lpstr>Maros hordalékkúp távlati vízbázisvédelmi  terület monitoring állomásai (MAKÚP)</vt:lpstr>
      <vt:lpstr>Az öntözővíz kémiai jellemzői</vt:lpstr>
      <vt:lpstr>Kationcsere és -megkötődés</vt:lpstr>
      <vt:lpstr>Szikesedés</vt:lpstr>
      <vt:lpstr>A területre jellemző talajtípus</vt:lpstr>
      <vt:lpstr>Öntözővíz minőségi osztályozása az  MI-10-172/3 alapján</vt:lpstr>
      <vt:lpstr>Talajvízállás változása a területen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fajlagos elektromos ellenállás a szűrőzési mélység függvényében 2015 áprilisában</vt:lpstr>
      <vt:lpstr>Öntözővíz minősítési diagram FILEP (1999) szerint </vt:lpstr>
      <vt:lpstr>PowerPoint bemutató</vt:lpstr>
      <vt:lpstr>Eredmények ismertetése, következtetések</vt:lpstr>
      <vt:lpstr>Köszönjük a figyelmet!</vt:lpstr>
    </vt:vector>
  </TitlesOfParts>
  <Company>ATIKÖVIZIG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FialaK</dc:creator>
  <cp:lastModifiedBy>Juhász Tamás</cp:lastModifiedBy>
  <cp:revision>409</cp:revision>
  <cp:lastPrinted>2013-09-12T12:55:05Z</cp:lastPrinted>
  <dcterms:created xsi:type="dcterms:W3CDTF">2010-10-07T06:28:55Z</dcterms:created>
  <dcterms:modified xsi:type="dcterms:W3CDTF">2015-07-01T05:29:19Z</dcterms:modified>
</cp:coreProperties>
</file>